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Lst>
  <p:notesMasterIdLst>
    <p:notesMasterId r:id="rId29"/>
  </p:notesMasterIdLst>
  <p:sldIdLst>
    <p:sldId id="256" r:id="rId4"/>
    <p:sldId id="257" r:id="rId5"/>
    <p:sldId id="258" r:id="rId6"/>
    <p:sldId id="259" r:id="rId7"/>
    <p:sldId id="282" r:id="rId8"/>
    <p:sldId id="260" r:id="rId9"/>
    <p:sldId id="261" r:id="rId10"/>
    <p:sldId id="262" r:id="rId11"/>
    <p:sldId id="263" r:id="rId12"/>
    <p:sldId id="264" r:id="rId13"/>
    <p:sldId id="269" r:id="rId14"/>
    <p:sldId id="270" r:id="rId15"/>
    <p:sldId id="272" r:id="rId16"/>
    <p:sldId id="273" r:id="rId17"/>
    <p:sldId id="275" r:id="rId18"/>
    <p:sldId id="276" r:id="rId19"/>
    <p:sldId id="277" r:id="rId20"/>
    <p:sldId id="278" r:id="rId21"/>
    <p:sldId id="283" r:id="rId22"/>
    <p:sldId id="284" r:id="rId23"/>
    <p:sldId id="285" r:id="rId24"/>
    <p:sldId id="286" r:id="rId25"/>
    <p:sldId id="279" r:id="rId26"/>
    <p:sldId id="280" r:id="rId27"/>
    <p:sldId id="281" r:id="rId28"/>
  </p:sldIdLst>
  <p:sldSz cx="9144000" cy="5143500" type="screen16x9"/>
  <p:notesSz cx="6858000" cy="9144000"/>
  <p:embeddedFontLst>
    <p:embeddedFont>
      <p:font typeface="Calibri" pitchFamily="34" charset="0"/>
      <p:regular r:id="rId30"/>
      <p:bold r:id="rId31"/>
      <p:italic r:id="rId32"/>
      <p:boldItalic r:id="rId33"/>
    </p:embeddedFont>
    <p:embeddedFont>
      <p:font typeface="Nunito"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9" roundtripDataSignature="AMtx7mhLW1PMo162r40MnDNWaDVblo+j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1" autoAdjust="0"/>
    <p:restoredTop sz="94660"/>
  </p:normalViewPr>
  <p:slideViewPr>
    <p:cSldViewPr snapToGrid="0">
      <p:cViewPr>
        <p:scale>
          <a:sx n="102" d="100"/>
          <a:sy n="102" d="100"/>
        </p:scale>
        <p:origin x="-360" y="2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customschemas.google.com/relationships/presentationmetadata" Target="meta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429535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2800"/>
              <a:buFont typeface="Nunito"/>
              <a:buNone/>
            </a:pPr>
            <a:r>
              <a:rPr lang="en" sz="2800" dirty="0" smtClean="0">
                <a:latin typeface="Nunito"/>
                <a:ea typeface="Nunito"/>
                <a:cs typeface="Nunito"/>
                <a:sym typeface="Nunito"/>
              </a:rPr>
              <a:t>Project</a:t>
            </a:r>
            <a:endParaRPr sz="2800" dirty="0">
              <a:latin typeface="Nunito"/>
              <a:ea typeface="Nunito"/>
              <a:cs typeface="Nunito"/>
              <a:sym typeface="Nunito"/>
            </a:endParaRPr>
          </a:p>
          <a:p>
            <a:pPr marL="0" lvl="0" indent="0" algn="l" rtl="0">
              <a:lnSpc>
                <a:spcPct val="100000"/>
              </a:lnSpc>
              <a:spcBef>
                <a:spcPts val="0"/>
              </a:spcBef>
              <a:spcAft>
                <a:spcPts val="0"/>
              </a:spcAft>
              <a:buSzPts val="1100"/>
              <a:buNone/>
            </a:pPr>
            <a:endParaRPr dirty="0">
              <a:highlight>
                <a:srgbClr val="000000"/>
              </a:highlight>
            </a:endParaRPr>
          </a:p>
        </p:txBody>
      </p:sp>
    </p:spTree>
    <p:extLst>
      <p:ext uri="{BB962C8B-B14F-4D97-AF65-F5344CB8AC3E}">
        <p14:creationId xmlns:p14="http://schemas.microsoft.com/office/powerpoint/2010/main" val="1457231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dc5bf3377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7dc5bf3377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IN" sz="1100" b="0" i="0" u="none" strike="noStrike" cap="none" dirty="0" smtClean="0">
                <a:solidFill>
                  <a:srgbClr val="000000"/>
                </a:solidFill>
                <a:effectLst/>
                <a:latin typeface="Arial"/>
                <a:ea typeface="Arial"/>
                <a:cs typeface="Arial"/>
                <a:sym typeface="Arial"/>
              </a:rPr>
              <a:t>Observation: Here, we can see that some of the features are very less correlated that are 'fr_da_rech90','maxamnt_loans30','cnt_da_rech30','cnt_da_rech90','last_rech_date_da','maxamnt_loans90','medianamnt_loans90','medianamnt_loans30'.</a:t>
            </a:r>
            <a:endParaRPr lang="en-IN"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097648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dc5bf3377_1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g7dc5bf3377_1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87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7dc5bf3377_1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7dc5bf3377_1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132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dc5bf3377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g7dc5bf3377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05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7dc5bf3377_1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g7dc5bf3377_1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670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dc5bf3377_1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7dc5bf3377_1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844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7dc5bf3377_1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Here, we can see that maximum area is enclosed under ROC_AUC curve.</a:t>
            </a:r>
            <a:endParaRPr dirty="0"/>
          </a:p>
        </p:txBody>
      </p:sp>
      <p:sp>
        <p:nvSpPr>
          <p:cNvPr id="503" name="Google Shape;503;g7dc5bf3377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197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dc5bf3377_1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7dc5bf3377_1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217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7dc5bf3377_1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7dc5bf3377_1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418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7dc5bf3377_1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On comparing values with rest of the model, we find that random forest</a:t>
            </a:r>
            <a:r>
              <a:rPr lang="en-IN" baseline="0" dirty="0" smtClean="0"/>
              <a:t> classifier is the best model. For this we are getting a score of 92%.</a:t>
            </a:r>
            <a:endParaRPr dirty="0"/>
          </a:p>
        </p:txBody>
      </p:sp>
      <p:sp>
        <p:nvSpPr>
          <p:cNvPr id="521" name="Google Shape;521;g7dc5bf3377_1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62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Can we include some examples here?</a:t>
            </a:r>
            <a:endParaRPr/>
          </a:p>
          <a:p>
            <a:pPr marL="457200" lvl="0" indent="-311150" algn="l" rtl="0">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Here explain in a single line or two, what is the problem you are solving.</a:t>
            </a:r>
            <a:endParaRPr sz="1300">
              <a:solidFill>
                <a:schemeClr val="dk2"/>
              </a:solidFill>
              <a:latin typeface="Calibri"/>
              <a:ea typeface="Calibri"/>
              <a:cs typeface="Calibri"/>
              <a:sym typeface="Calibri"/>
            </a:endParaRPr>
          </a:p>
          <a:p>
            <a:pPr marL="457200" lvl="0" indent="-311150" algn="l" rtl="0">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What could be the possible business problems that are related to the data science problem you are solving? </a:t>
            </a:r>
            <a:endParaRPr sz="1300">
              <a:solidFill>
                <a:schemeClr val="dk2"/>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14591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SzPts val="1100"/>
              <a:buNone/>
            </a:pPr>
            <a:endParaRPr dirty="0"/>
          </a:p>
        </p:txBody>
      </p:sp>
    </p:spTree>
    <p:extLst>
      <p:ext uri="{BB962C8B-B14F-4D97-AF65-F5344CB8AC3E}">
        <p14:creationId xmlns:p14="http://schemas.microsoft.com/office/powerpoint/2010/main" val="1912264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2"/>
              </a:buClr>
              <a:buSzPts val="1300"/>
              <a:buFont typeface="Calibri"/>
              <a:buChar char="-"/>
            </a:pPr>
            <a:r>
              <a:rPr lang="en" sz="1300" dirty="0">
                <a:solidFill>
                  <a:schemeClr val="dk2"/>
                </a:solidFill>
                <a:latin typeface="Calibri"/>
                <a:ea typeface="Calibri"/>
                <a:cs typeface="Calibri"/>
                <a:sym typeface="Calibri"/>
              </a:rPr>
              <a:t>Why solving this problem is important? - Business Impact</a:t>
            </a:r>
            <a:endParaRPr sz="1300" dirty="0">
              <a:solidFill>
                <a:schemeClr val="dk2"/>
              </a:solidFill>
              <a:latin typeface="Calibri"/>
              <a:ea typeface="Calibri"/>
              <a:cs typeface="Calibri"/>
              <a:sym typeface="Calibri"/>
            </a:endParaRPr>
          </a:p>
          <a:p>
            <a:pPr marL="457200" lvl="0" indent="-311150" algn="l" rtl="0">
              <a:lnSpc>
                <a:spcPct val="115000"/>
              </a:lnSpc>
              <a:spcBef>
                <a:spcPts val="0"/>
              </a:spcBef>
              <a:spcAft>
                <a:spcPts val="0"/>
              </a:spcAft>
              <a:buClr>
                <a:schemeClr val="dk2"/>
              </a:buClr>
              <a:buSzPts val="1300"/>
              <a:buFont typeface="Calibri"/>
              <a:buChar char="-"/>
            </a:pPr>
            <a:r>
              <a:rPr lang="en" sz="1300" dirty="0">
                <a:solidFill>
                  <a:schemeClr val="dk2"/>
                </a:solidFill>
                <a:latin typeface="Calibri"/>
                <a:ea typeface="Calibri"/>
                <a:cs typeface="Calibri"/>
                <a:sym typeface="Calibri"/>
              </a:rPr>
              <a:t>Who are the stakeholders for whom you are presenting the solution? - CEO, CFO, Marketing, Sales etc</a:t>
            </a:r>
            <a:endParaRPr sz="1300" dirty="0">
              <a:solidFill>
                <a:schemeClr val="dk2"/>
              </a:solidFill>
              <a:latin typeface="Calibri"/>
              <a:ea typeface="Calibri"/>
              <a:cs typeface="Calibri"/>
              <a:sym typeface="Calibri"/>
            </a:endParaRPr>
          </a:p>
          <a:p>
            <a:pPr marL="457200" lvl="0" indent="-311150" algn="l" rtl="0">
              <a:lnSpc>
                <a:spcPct val="115000"/>
              </a:lnSpc>
              <a:spcBef>
                <a:spcPts val="0"/>
              </a:spcBef>
              <a:spcAft>
                <a:spcPts val="0"/>
              </a:spcAft>
              <a:buClr>
                <a:schemeClr val="dk2"/>
              </a:buClr>
              <a:buSzPts val="1300"/>
              <a:buFont typeface="Calibri"/>
              <a:buChar char="-"/>
            </a:pPr>
            <a:r>
              <a:rPr lang="en" sz="1300" dirty="0">
                <a:solidFill>
                  <a:schemeClr val="dk2"/>
                </a:solidFill>
                <a:latin typeface="Calibri"/>
                <a:ea typeface="Calibri"/>
                <a:cs typeface="Calibri"/>
                <a:sym typeface="Calibri"/>
              </a:rPr>
              <a:t>Any important assumptions you are making.</a:t>
            </a:r>
            <a:endParaRPr sz="1300" dirty="0">
              <a:solidFill>
                <a:schemeClr val="dk2"/>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14713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300"/>
              <a:buFont typeface="Arial"/>
              <a:buNone/>
            </a:pPr>
            <a:r>
              <a:rPr lang="en" sz="1300" dirty="0">
                <a:latin typeface="Calibri"/>
                <a:ea typeface="Calibri"/>
                <a:cs typeface="Calibri"/>
                <a:sym typeface="Calibri"/>
              </a:rPr>
              <a:t>What are the data points you currently have in the dataset?</a:t>
            </a:r>
            <a:endParaRPr sz="1300" dirty="0">
              <a:latin typeface="Calibri"/>
              <a:ea typeface="Calibri"/>
              <a:cs typeface="Calibri"/>
              <a:sym typeface="Calibri"/>
            </a:endParaRPr>
          </a:p>
          <a:p>
            <a:pPr marL="0" lvl="0" indent="0" algn="l" rtl="0">
              <a:lnSpc>
                <a:spcPct val="115000"/>
              </a:lnSpc>
              <a:spcBef>
                <a:spcPts val="1600"/>
              </a:spcBef>
              <a:spcAft>
                <a:spcPts val="0"/>
              </a:spcAft>
              <a:buClr>
                <a:srgbClr val="000000"/>
              </a:buClr>
              <a:buSzPts val="1300"/>
              <a:buFont typeface="Arial"/>
              <a:buNone/>
            </a:pPr>
            <a:r>
              <a:rPr lang="en" sz="1300" dirty="0">
                <a:latin typeface="Calibri"/>
                <a:ea typeface="Calibri"/>
                <a:cs typeface="Calibri"/>
                <a:sym typeface="Calibri"/>
              </a:rPr>
              <a:t>If you had the opportunity, what additional data you would love to have?  </a:t>
            </a:r>
            <a:endParaRPr sz="1300" dirty="0">
              <a:latin typeface="Calibri"/>
              <a:ea typeface="Calibri"/>
              <a:cs typeface="Calibri"/>
              <a:sym typeface="Calibri"/>
            </a:endParaRPr>
          </a:p>
          <a:p>
            <a:pPr marL="0" lvl="0" indent="0" algn="l" rtl="0">
              <a:lnSpc>
                <a:spcPct val="115000"/>
              </a:lnSpc>
              <a:spcBef>
                <a:spcPts val="1600"/>
              </a:spcBef>
              <a:spcAft>
                <a:spcPts val="0"/>
              </a:spcAft>
              <a:buClr>
                <a:srgbClr val="000000"/>
              </a:buClr>
              <a:buSzPts val="1300"/>
              <a:buFont typeface="Arial"/>
              <a:buNone/>
            </a:pPr>
            <a:r>
              <a:rPr lang="en" sz="1300" dirty="0">
                <a:latin typeface="Calibri"/>
                <a:ea typeface="Calibri"/>
                <a:cs typeface="Calibri"/>
                <a:sym typeface="Calibri"/>
              </a:rPr>
              <a:t>You currently have all the data you need available to you a csv, however in real life thats NEVER going to be the case. You will be requesting, extracting the data from multiple different sources. Though we are sharing the data with you, take sometime to think about all the different sources of data that you will need access from the </a:t>
            </a:r>
            <a:r>
              <a:rPr lang="en" sz="1300" dirty="0" smtClean="0">
                <a:latin typeface="Calibri"/>
                <a:ea typeface="Calibri"/>
                <a:cs typeface="Calibri"/>
                <a:sym typeface="Calibri"/>
              </a:rPr>
              <a:t>provider </a:t>
            </a:r>
            <a:r>
              <a:rPr lang="en" sz="1300" dirty="0">
                <a:latin typeface="Calibri"/>
                <a:ea typeface="Calibri"/>
                <a:cs typeface="Calibri"/>
                <a:sym typeface="Calibri"/>
              </a:rPr>
              <a:t>to put together this kind of dataset eventually. This should be a key insight on your final report</a:t>
            </a:r>
            <a:endParaRPr sz="1300" dirty="0">
              <a:latin typeface="Calibri"/>
              <a:ea typeface="Calibri"/>
              <a:cs typeface="Calibri"/>
              <a:sym typeface="Calibri"/>
            </a:endParaRPr>
          </a:p>
          <a:p>
            <a:pPr marL="0" lvl="0" indent="0" algn="l" rtl="0">
              <a:lnSpc>
                <a:spcPct val="115000"/>
              </a:lnSpc>
              <a:spcBef>
                <a:spcPts val="1600"/>
              </a:spcBef>
              <a:spcAft>
                <a:spcPts val="0"/>
              </a:spcAft>
              <a:buClr>
                <a:srgbClr val="000000"/>
              </a:buClr>
              <a:buSzPts val="1300"/>
              <a:buFont typeface="Arial"/>
              <a:buNone/>
            </a:pPr>
            <a:endParaRPr sz="1300" dirty="0">
              <a:latin typeface="Calibri"/>
              <a:ea typeface="Calibri"/>
              <a:cs typeface="Calibri"/>
              <a:sym typeface="Calibri"/>
            </a:endParaRPr>
          </a:p>
          <a:p>
            <a:pPr marL="0" lvl="0" indent="0" algn="l" rtl="0">
              <a:lnSpc>
                <a:spcPct val="115000"/>
              </a:lnSpc>
              <a:spcBef>
                <a:spcPts val="1600"/>
              </a:spcBef>
              <a:spcAft>
                <a:spcPts val="0"/>
              </a:spcAft>
              <a:buClr>
                <a:srgbClr val="000000"/>
              </a:buClr>
              <a:buSzPts val="1300"/>
              <a:buFont typeface="Arial"/>
              <a:buNone/>
            </a:pPr>
            <a:endParaRPr sz="1300" dirty="0">
              <a:latin typeface="Calibri"/>
              <a:ea typeface="Calibri"/>
              <a:cs typeface="Calibri"/>
              <a:sym typeface="Calibri"/>
            </a:endParaRPr>
          </a:p>
          <a:p>
            <a:pPr marL="0" lvl="0" indent="0" algn="l" rtl="0">
              <a:lnSpc>
                <a:spcPct val="100000"/>
              </a:lnSpc>
              <a:spcBef>
                <a:spcPts val="1600"/>
              </a:spcBef>
              <a:spcAft>
                <a:spcPts val="0"/>
              </a:spcAft>
              <a:buSzPts val="1100"/>
              <a:buNone/>
            </a:pPr>
            <a:endParaRPr dirty="0"/>
          </a:p>
        </p:txBody>
      </p:sp>
    </p:spTree>
    <p:extLst>
      <p:ext uri="{BB962C8B-B14F-4D97-AF65-F5344CB8AC3E}">
        <p14:creationId xmlns:p14="http://schemas.microsoft.com/office/powerpoint/2010/main" val="662489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300"/>
              <a:buFont typeface="Arial"/>
              <a:buNone/>
            </a:pPr>
            <a:r>
              <a:rPr lang="en" sz="1300" dirty="0">
                <a:solidFill>
                  <a:schemeClr val="dk2"/>
                </a:solidFill>
                <a:latin typeface="Calibri"/>
                <a:ea typeface="Calibri"/>
                <a:cs typeface="Calibri"/>
                <a:sym typeface="Calibri"/>
              </a:rPr>
              <a:t>Put across the EDA that is most interesting and relevant to the problem.</a:t>
            </a:r>
            <a:endParaRPr sz="1300" dirty="0">
              <a:solidFill>
                <a:schemeClr val="dk2"/>
              </a:solidFill>
              <a:latin typeface="Calibri"/>
              <a:ea typeface="Calibri"/>
              <a:cs typeface="Calibri"/>
              <a:sym typeface="Calibri"/>
            </a:endParaRPr>
          </a:p>
          <a:p>
            <a:pPr marL="0" lvl="0" indent="0" algn="l" rtl="0">
              <a:lnSpc>
                <a:spcPct val="115000"/>
              </a:lnSpc>
              <a:spcBef>
                <a:spcPts val="1600"/>
              </a:spcBef>
              <a:spcAft>
                <a:spcPts val="0"/>
              </a:spcAft>
              <a:buClr>
                <a:srgbClr val="000000"/>
              </a:buClr>
              <a:buSzPts val="1300"/>
              <a:buFont typeface="Arial"/>
              <a:buNone/>
            </a:pPr>
            <a:r>
              <a:rPr lang="en" sz="1300" dirty="0">
                <a:solidFill>
                  <a:schemeClr val="dk2"/>
                </a:solidFill>
                <a:latin typeface="Calibri"/>
                <a:ea typeface="Calibri"/>
                <a:cs typeface="Calibri"/>
                <a:sym typeface="Calibri"/>
              </a:rPr>
              <a:t>For each of the Data visualizations being showcased, put the business relevant insight, and bring out how are you using this insight later in problem solving. </a:t>
            </a:r>
            <a:endParaRPr sz="1300" dirty="0">
              <a:solidFill>
                <a:schemeClr val="dk2"/>
              </a:solidFill>
              <a:latin typeface="Calibri"/>
              <a:ea typeface="Calibri"/>
              <a:cs typeface="Calibri"/>
              <a:sym typeface="Calibri"/>
            </a:endParaRPr>
          </a:p>
          <a:p>
            <a:pPr marL="0" lvl="0" indent="0" algn="l" rtl="0">
              <a:lnSpc>
                <a:spcPct val="115000"/>
              </a:lnSpc>
              <a:spcBef>
                <a:spcPts val="1600"/>
              </a:spcBef>
              <a:spcAft>
                <a:spcPts val="0"/>
              </a:spcAft>
              <a:buClr>
                <a:srgbClr val="000000"/>
              </a:buClr>
              <a:buSzPts val="1300"/>
              <a:buFont typeface="Arial"/>
              <a:buNone/>
            </a:pPr>
            <a:r>
              <a:rPr lang="en" sz="1300" dirty="0">
                <a:solidFill>
                  <a:schemeClr val="dk2"/>
                </a:solidFill>
                <a:latin typeface="Calibri"/>
                <a:ea typeface="Calibri"/>
                <a:cs typeface="Calibri"/>
                <a:sym typeface="Calibri"/>
              </a:rPr>
              <a:t>Put the most insightful 2-3 data visualizations and rest of EDA summarize. Let jupyter notebook stay as is, this is a crisp summary ONLY</a:t>
            </a:r>
            <a:endParaRPr sz="1300" dirty="0">
              <a:solidFill>
                <a:schemeClr val="dk2"/>
              </a:solidFill>
              <a:latin typeface="Calibri"/>
              <a:ea typeface="Calibri"/>
              <a:cs typeface="Calibri"/>
              <a:sym typeface="Calibri"/>
            </a:endParaRPr>
          </a:p>
          <a:p>
            <a:pPr marL="0" lvl="0" indent="0" algn="l" rtl="0">
              <a:lnSpc>
                <a:spcPct val="100000"/>
              </a:lnSpc>
              <a:spcBef>
                <a:spcPts val="1600"/>
              </a:spcBef>
              <a:spcAft>
                <a:spcPts val="0"/>
              </a:spcAft>
              <a:buSzPts val="1100"/>
              <a:buNone/>
            </a:pPr>
            <a:endParaRPr dirty="0"/>
          </a:p>
        </p:txBody>
      </p:sp>
    </p:spTree>
    <p:extLst>
      <p:ext uri="{BB962C8B-B14F-4D97-AF65-F5344CB8AC3E}">
        <p14:creationId xmlns:p14="http://schemas.microsoft.com/office/powerpoint/2010/main" val="72930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dc5bf337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7dc5bf3377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SzPts val="1100"/>
              <a:buNone/>
            </a:pPr>
            <a:r>
              <a:rPr lang="en-IN" dirty="0" smtClean="0"/>
              <a:t>Here, we can see the bar graph of our target variable, 1 depict the Non-defaulter and 0 depict the defaulter. We can see that there is a huge gap between both the bars</a:t>
            </a:r>
            <a:r>
              <a:rPr lang="en-IN" baseline="0" dirty="0" smtClean="0"/>
              <a:t> which means our target variable is highly imbalanced.</a:t>
            </a:r>
            <a:endParaRPr dirty="0"/>
          </a:p>
        </p:txBody>
      </p:sp>
    </p:spTree>
    <p:extLst>
      <p:ext uri="{BB962C8B-B14F-4D97-AF65-F5344CB8AC3E}">
        <p14:creationId xmlns:p14="http://schemas.microsoft.com/office/powerpoint/2010/main" val="4108441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dc5bf337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7dc5bf3377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SzPts val="1100"/>
              <a:buNone/>
            </a:pPr>
            <a:r>
              <a:rPr lang="en-IN" dirty="0" smtClean="0"/>
              <a:t>Here, we can visualize that the data is skewed. So, we need to scale the data.</a:t>
            </a:r>
            <a:endParaRPr dirty="0"/>
          </a:p>
        </p:txBody>
      </p:sp>
    </p:spTree>
    <p:extLst>
      <p:ext uri="{BB962C8B-B14F-4D97-AF65-F5344CB8AC3E}">
        <p14:creationId xmlns:p14="http://schemas.microsoft.com/office/powerpoint/2010/main" val="3820834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dc5bf337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7dc5bf3377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SzPts val="1100"/>
              <a:buNone/>
            </a:pPr>
            <a:r>
              <a:rPr lang="en-IN" dirty="0" smtClean="0"/>
              <a:t>Here, we can see boxplot</a:t>
            </a:r>
            <a:r>
              <a:rPr lang="en-IN" baseline="0" dirty="0" smtClean="0"/>
              <a:t> for few of the features. It shows that many outliers are present in the given dataset. We need to handle it.</a:t>
            </a:r>
            <a:endParaRPr dirty="0"/>
          </a:p>
        </p:txBody>
      </p:sp>
    </p:spTree>
    <p:extLst>
      <p:ext uri="{BB962C8B-B14F-4D97-AF65-F5344CB8AC3E}">
        <p14:creationId xmlns:p14="http://schemas.microsoft.com/office/powerpoint/2010/main" val="92056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dc5bf337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7dc5bf3377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SzPts val="1100"/>
              <a:buNone/>
            </a:pPr>
            <a:endParaRPr dirty="0"/>
          </a:p>
        </p:txBody>
      </p:sp>
    </p:spTree>
    <p:extLst>
      <p:ext uri="{BB962C8B-B14F-4D97-AF65-F5344CB8AC3E}">
        <p14:creationId xmlns:p14="http://schemas.microsoft.com/office/powerpoint/2010/main" val="1838316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9"/>
        <p:cNvGrpSpPr/>
        <p:nvPr/>
      </p:nvGrpSpPr>
      <p:grpSpPr>
        <a:xfrm>
          <a:off x="0" y="0"/>
          <a:ext cx="0" cy="0"/>
          <a:chOff x="0" y="0"/>
          <a:chExt cx="0" cy="0"/>
        </a:xfrm>
      </p:grpSpPr>
      <p:sp>
        <p:nvSpPr>
          <p:cNvPr id="10" name="Google Shape;10;p16"/>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6"/>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6"/>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SzPts val="1300"/>
              <a:buNone/>
              <a:defRPr/>
            </a:lvl1pPr>
          </a:lstStyle>
          <a:p>
            <a:endParaRPr/>
          </a:p>
        </p:txBody>
      </p:sp>
      <p:sp>
        <p:nvSpPr>
          <p:cNvPr id="14" name="Google Shape;14;p1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25"/>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25"/>
          <p:cNvGrpSpPr/>
          <p:nvPr/>
        </p:nvGrpSpPr>
        <p:grpSpPr>
          <a:xfrm>
            <a:off x="5959222" y="4119576"/>
            <a:ext cx="2520951" cy="1024165"/>
            <a:chOff x="6917201" y="0"/>
            <a:chExt cx="2227777" cy="863400"/>
          </a:xfrm>
        </p:grpSpPr>
        <p:sp>
          <p:nvSpPr>
            <p:cNvPr id="112" name="Google Shape;112;p2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25"/>
          <p:cNvGrpSpPr/>
          <p:nvPr/>
        </p:nvGrpSpPr>
        <p:grpSpPr>
          <a:xfrm>
            <a:off x="199149" y="2"/>
            <a:ext cx="2795413" cy="1083308"/>
            <a:chOff x="6917201" y="0"/>
            <a:chExt cx="2227777" cy="863400"/>
          </a:xfrm>
        </p:grpSpPr>
        <p:sp>
          <p:nvSpPr>
            <p:cNvPr id="116" name="Google Shape;116;p2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25"/>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25"/>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1600"/>
              </a:spcBef>
              <a:spcAft>
                <a:spcPts val="0"/>
              </a:spcAft>
              <a:buSzPts val="1100"/>
              <a:buChar char="○"/>
              <a:defRPr/>
            </a:lvl2pPr>
            <a:lvl3pPr marL="1371600" lvl="2" indent="-298450" algn="ctr">
              <a:lnSpc>
                <a:spcPct val="115000"/>
              </a:lnSpc>
              <a:spcBef>
                <a:spcPts val="1600"/>
              </a:spcBef>
              <a:spcAft>
                <a:spcPts val="0"/>
              </a:spcAft>
              <a:buSzPts val="1100"/>
              <a:buChar char="■"/>
              <a:defRPr/>
            </a:lvl3pPr>
            <a:lvl4pPr marL="1828800" lvl="3" indent="-298450" algn="ctr">
              <a:lnSpc>
                <a:spcPct val="115000"/>
              </a:lnSpc>
              <a:spcBef>
                <a:spcPts val="1600"/>
              </a:spcBef>
              <a:spcAft>
                <a:spcPts val="0"/>
              </a:spcAft>
              <a:buSzPts val="1100"/>
              <a:buChar char="●"/>
              <a:defRPr/>
            </a:lvl4pPr>
            <a:lvl5pPr marL="2286000" lvl="4" indent="-298450" algn="ctr">
              <a:lnSpc>
                <a:spcPct val="115000"/>
              </a:lnSpc>
              <a:spcBef>
                <a:spcPts val="1600"/>
              </a:spcBef>
              <a:spcAft>
                <a:spcPts val="0"/>
              </a:spcAft>
              <a:buSzPts val="1100"/>
              <a:buChar char="○"/>
              <a:defRPr/>
            </a:lvl5pPr>
            <a:lvl6pPr marL="2743200" lvl="5" indent="-298450" algn="ctr">
              <a:lnSpc>
                <a:spcPct val="115000"/>
              </a:lnSpc>
              <a:spcBef>
                <a:spcPts val="1600"/>
              </a:spcBef>
              <a:spcAft>
                <a:spcPts val="0"/>
              </a:spcAft>
              <a:buSzPts val="1100"/>
              <a:buChar char="■"/>
              <a:defRPr/>
            </a:lvl6pPr>
            <a:lvl7pPr marL="3200400" lvl="6" indent="-298450" algn="ctr">
              <a:lnSpc>
                <a:spcPct val="115000"/>
              </a:lnSpc>
              <a:spcBef>
                <a:spcPts val="1600"/>
              </a:spcBef>
              <a:spcAft>
                <a:spcPts val="0"/>
              </a:spcAft>
              <a:buSzPts val="1100"/>
              <a:buChar char="●"/>
              <a:defRPr/>
            </a:lvl7pPr>
            <a:lvl8pPr marL="3657600" lvl="7" indent="-298450" algn="ctr">
              <a:lnSpc>
                <a:spcPct val="115000"/>
              </a:lnSpc>
              <a:spcBef>
                <a:spcPts val="1600"/>
              </a:spcBef>
              <a:spcAft>
                <a:spcPts val="0"/>
              </a:spcAft>
              <a:buSzPts val="1100"/>
              <a:buChar char="○"/>
              <a:defRPr/>
            </a:lvl8pPr>
            <a:lvl9pPr marL="4114800" lvl="8" indent="-298450" algn="ctr">
              <a:lnSpc>
                <a:spcPct val="115000"/>
              </a:lnSpc>
              <a:spcBef>
                <a:spcPts val="1600"/>
              </a:spcBef>
              <a:spcAft>
                <a:spcPts val="1600"/>
              </a:spcAft>
              <a:buSzPts val="1100"/>
              <a:buChar char="■"/>
              <a:defRPr/>
            </a:lvl9pPr>
          </a:lstStyle>
          <a:p>
            <a:endParaRPr/>
          </a:p>
        </p:txBody>
      </p:sp>
      <p:sp>
        <p:nvSpPr>
          <p:cNvPr id="121" name="Google Shape;121;p2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2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1"/>
        <p:cNvGrpSpPr/>
        <p:nvPr/>
      </p:nvGrpSpPr>
      <p:grpSpPr>
        <a:xfrm>
          <a:off x="0" y="0"/>
          <a:ext cx="0" cy="0"/>
          <a:chOff x="0" y="0"/>
          <a:chExt cx="0" cy="0"/>
        </a:xfrm>
      </p:grpSpPr>
      <p:sp>
        <p:nvSpPr>
          <p:cNvPr id="132" name="Google Shape;132;g7dc5bf3377_1_414"/>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3" name="Google Shape;133;g7dc5bf3377_1_414"/>
          <p:cNvSpPr txBox="1">
            <a:spLocks noGrp="1"/>
          </p:cNvSpPr>
          <p:nvPr>
            <p:ph type="body" idx="1"/>
          </p:nvPr>
        </p:nvSpPr>
        <p:spPr>
          <a:xfrm>
            <a:off x="768096" y="1714500"/>
            <a:ext cx="7290000" cy="30174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34" name="Google Shape;134;g7dc5bf3377_1_414"/>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5" name="Google Shape;135;g7dc5bf3377_1_414"/>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6" name="Google Shape;136;g7dc5bf3377_1_414"/>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7"/>
        <p:cNvGrpSpPr/>
        <p:nvPr/>
      </p:nvGrpSpPr>
      <p:grpSpPr>
        <a:xfrm>
          <a:off x="0" y="0"/>
          <a:ext cx="0" cy="0"/>
          <a:chOff x="0" y="0"/>
          <a:chExt cx="0" cy="0"/>
        </a:xfrm>
      </p:grpSpPr>
      <p:sp>
        <p:nvSpPr>
          <p:cNvPr id="138" name="Google Shape;138;g7dc5bf3377_1_420"/>
          <p:cNvSpPr/>
          <p:nvPr/>
        </p:nvSpPr>
        <p:spPr>
          <a:xfrm>
            <a:off x="0" y="0"/>
            <a:ext cx="9144000" cy="3429000"/>
          </a:xfrm>
          <a:prstGeom prst="rect">
            <a:avLst/>
          </a:prstGeom>
          <a:solidFill>
            <a:srgbClr val="1482AB"/>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9" name="Google Shape;139;g7dc5bf3377_1_420"/>
          <p:cNvSpPr/>
          <p:nvPr/>
        </p:nvSpPr>
        <p:spPr>
          <a:xfrm>
            <a:off x="-1" y="0"/>
            <a:ext cx="9144000" cy="3429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0" name="Google Shape;140;g7dc5bf3377_1_420"/>
          <p:cNvSpPr txBox="1">
            <a:spLocks noGrp="1"/>
          </p:cNvSpPr>
          <p:nvPr>
            <p:ph type="ctrTitle"/>
          </p:nvPr>
        </p:nvSpPr>
        <p:spPr>
          <a:xfrm>
            <a:off x="342900" y="3720103"/>
            <a:ext cx="5829300" cy="1097400"/>
          </a:xfrm>
          <a:prstGeom prst="rect">
            <a:avLst/>
          </a:prstGeom>
          <a:noFill/>
          <a:ln>
            <a:noFill/>
          </a:ln>
        </p:spPr>
        <p:txBody>
          <a:bodyPr spcFirstLastPara="1" wrap="square" lIns="68575" tIns="34275" rIns="68575" bIns="34275" anchor="ctr" anchorCtr="0">
            <a:noAutofit/>
          </a:bodyPr>
          <a:lstStyle>
            <a:lvl1pPr lvl="0" algn="r" rtl="0">
              <a:lnSpc>
                <a:spcPct val="80000"/>
              </a:lnSpc>
              <a:spcBef>
                <a:spcPts val="0"/>
              </a:spcBef>
              <a:spcAft>
                <a:spcPts val="0"/>
              </a:spcAft>
              <a:buClr>
                <a:srgbClr val="0C0C0C"/>
              </a:buClr>
              <a:buSzPts val="3800"/>
              <a:buFont typeface="Twentieth Century"/>
              <a:buNone/>
              <a:defRPr sz="3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1" name="Google Shape;141;g7dc5bf3377_1_420"/>
          <p:cNvSpPr txBox="1">
            <a:spLocks noGrp="1"/>
          </p:cNvSpPr>
          <p:nvPr>
            <p:ph type="subTitle" idx="1"/>
          </p:nvPr>
        </p:nvSpPr>
        <p:spPr>
          <a:xfrm>
            <a:off x="6457950" y="3720103"/>
            <a:ext cx="2400300" cy="10974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400"/>
              <a:buNone/>
              <a:defRPr sz="1400">
                <a:solidFill>
                  <a:srgbClr val="0C0C0C"/>
                </a:solidFill>
              </a:defRPr>
            </a:lvl1pPr>
            <a:lvl2pPr lvl="1" algn="ctr" rtl="0">
              <a:lnSpc>
                <a:spcPct val="90000"/>
              </a:lnSpc>
              <a:spcBef>
                <a:spcPts val="200"/>
              </a:spcBef>
              <a:spcAft>
                <a:spcPts val="0"/>
              </a:spcAft>
              <a:buSzPts val="1400"/>
              <a:buNone/>
              <a:defRPr sz="1400"/>
            </a:lvl2pPr>
            <a:lvl3pPr lvl="2" algn="ctr" rtl="0">
              <a:lnSpc>
                <a:spcPct val="90000"/>
              </a:lnSpc>
              <a:spcBef>
                <a:spcPts val="300"/>
              </a:spcBef>
              <a:spcAft>
                <a:spcPts val="0"/>
              </a:spcAft>
              <a:buSzPts val="1400"/>
              <a:buNone/>
              <a:defRPr sz="1400"/>
            </a:lvl3pPr>
            <a:lvl4pPr lvl="3" algn="ctr" rtl="0">
              <a:lnSpc>
                <a:spcPct val="90000"/>
              </a:lnSpc>
              <a:spcBef>
                <a:spcPts val="300"/>
              </a:spcBef>
              <a:spcAft>
                <a:spcPts val="0"/>
              </a:spcAft>
              <a:buSzPts val="1400"/>
              <a:buNone/>
              <a:defRPr sz="1400"/>
            </a:lvl4pPr>
            <a:lvl5pPr lvl="4" algn="ctr" rtl="0">
              <a:lnSpc>
                <a:spcPct val="90000"/>
              </a:lnSpc>
              <a:spcBef>
                <a:spcPts val="300"/>
              </a:spcBef>
              <a:spcAft>
                <a:spcPts val="0"/>
              </a:spcAft>
              <a:buSzPts val="1400"/>
              <a:buNone/>
              <a:defRPr sz="1400"/>
            </a:lvl5pPr>
            <a:lvl6pPr lvl="5" algn="ctr" rtl="0">
              <a:lnSpc>
                <a:spcPct val="90000"/>
              </a:lnSpc>
              <a:spcBef>
                <a:spcPts val="300"/>
              </a:spcBef>
              <a:spcAft>
                <a:spcPts val="0"/>
              </a:spcAft>
              <a:buSzPts val="1400"/>
              <a:buNone/>
              <a:defRPr sz="1400"/>
            </a:lvl6pPr>
            <a:lvl7pPr lvl="6" algn="ctr" rtl="0">
              <a:lnSpc>
                <a:spcPct val="90000"/>
              </a:lnSpc>
              <a:spcBef>
                <a:spcPts val="300"/>
              </a:spcBef>
              <a:spcAft>
                <a:spcPts val="0"/>
              </a:spcAft>
              <a:buSzPts val="1400"/>
              <a:buNone/>
              <a:defRPr sz="1400"/>
            </a:lvl7pPr>
            <a:lvl8pPr lvl="7" algn="ctr" rtl="0">
              <a:lnSpc>
                <a:spcPct val="90000"/>
              </a:lnSpc>
              <a:spcBef>
                <a:spcPts val="300"/>
              </a:spcBef>
              <a:spcAft>
                <a:spcPts val="0"/>
              </a:spcAft>
              <a:buSzPts val="1400"/>
              <a:buNone/>
              <a:defRPr sz="1400"/>
            </a:lvl8pPr>
            <a:lvl9pPr lvl="8" algn="ctr" rtl="0">
              <a:lnSpc>
                <a:spcPct val="90000"/>
              </a:lnSpc>
              <a:spcBef>
                <a:spcPts val="300"/>
              </a:spcBef>
              <a:spcAft>
                <a:spcPts val="300"/>
              </a:spcAft>
              <a:buSzPts val="1400"/>
              <a:buNone/>
              <a:defRPr sz="1400"/>
            </a:lvl9pPr>
          </a:lstStyle>
          <a:p>
            <a:endParaRPr/>
          </a:p>
        </p:txBody>
      </p:sp>
      <p:sp>
        <p:nvSpPr>
          <p:cNvPr id="142" name="Google Shape;142;g7dc5bf3377_1_420"/>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3" name="Google Shape;143;g7dc5bf3377_1_420"/>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4" name="Google Shape;144;g7dc5bf3377_1_420"/>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cxnSp>
        <p:nvCxnSpPr>
          <p:cNvPr id="145" name="Google Shape;145;g7dc5bf3377_1_420"/>
          <p:cNvCxnSpPr/>
          <p:nvPr/>
        </p:nvCxnSpPr>
        <p:spPr>
          <a:xfrm rot="10800000">
            <a:off x="6290132" y="3948079"/>
            <a:ext cx="0" cy="6858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46"/>
        <p:cNvGrpSpPr/>
        <p:nvPr/>
      </p:nvGrpSpPr>
      <p:grpSpPr>
        <a:xfrm>
          <a:off x="0" y="0"/>
          <a:ext cx="0" cy="0"/>
          <a:chOff x="0" y="0"/>
          <a:chExt cx="0" cy="0"/>
        </a:xfrm>
      </p:grpSpPr>
      <p:sp>
        <p:nvSpPr>
          <p:cNvPr id="147" name="Google Shape;147;g7dc5bf3377_1_429"/>
          <p:cNvSpPr/>
          <p:nvPr/>
        </p:nvSpPr>
        <p:spPr>
          <a:xfrm>
            <a:off x="0" y="0"/>
            <a:ext cx="9144000" cy="3429000"/>
          </a:xfrm>
          <a:prstGeom prst="rect">
            <a:avLst/>
          </a:prstGeom>
          <a:solidFill>
            <a:srgbClr val="1D9AA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 name="Google Shape;148;g7dc5bf3377_1_429"/>
          <p:cNvSpPr/>
          <p:nvPr/>
        </p:nvSpPr>
        <p:spPr>
          <a:xfrm>
            <a:off x="-1" y="0"/>
            <a:ext cx="9144000" cy="3429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 name="Google Shape;149;g7dc5bf3377_1_429"/>
          <p:cNvSpPr txBox="1">
            <a:spLocks noGrp="1"/>
          </p:cNvSpPr>
          <p:nvPr>
            <p:ph type="title"/>
          </p:nvPr>
        </p:nvSpPr>
        <p:spPr>
          <a:xfrm>
            <a:off x="342900" y="3720103"/>
            <a:ext cx="5829300" cy="1097400"/>
          </a:xfrm>
          <a:prstGeom prst="rect">
            <a:avLst/>
          </a:prstGeom>
          <a:noFill/>
          <a:ln>
            <a:noFill/>
          </a:ln>
        </p:spPr>
        <p:txBody>
          <a:bodyPr spcFirstLastPara="1" wrap="square" lIns="68575" tIns="34275" rIns="68575" bIns="34275" anchor="ctr" anchorCtr="0">
            <a:noAutofit/>
          </a:bodyPr>
          <a:lstStyle>
            <a:lvl1pPr lvl="0" algn="r" rtl="0">
              <a:lnSpc>
                <a:spcPct val="80000"/>
              </a:lnSpc>
              <a:spcBef>
                <a:spcPts val="0"/>
              </a:spcBef>
              <a:spcAft>
                <a:spcPts val="0"/>
              </a:spcAft>
              <a:buClr>
                <a:srgbClr val="0C0C0C"/>
              </a:buClr>
              <a:buSzPts val="3800"/>
              <a:buFont typeface="Twentieth Century"/>
              <a:buNone/>
              <a:defRPr sz="3800" b="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0" name="Google Shape;150;g7dc5bf3377_1_429"/>
          <p:cNvSpPr txBox="1">
            <a:spLocks noGrp="1"/>
          </p:cNvSpPr>
          <p:nvPr>
            <p:ph type="body" idx="1"/>
          </p:nvPr>
        </p:nvSpPr>
        <p:spPr>
          <a:xfrm>
            <a:off x="6457950" y="3720103"/>
            <a:ext cx="2400300" cy="1097400"/>
          </a:xfrm>
          <a:prstGeom prst="rect">
            <a:avLst/>
          </a:prstGeom>
          <a:noFill/>
          <a:ln>
            <a:noFill/>
          </a:ln>
        </p:spPr>
        <p:txBody>
          <a:bodyPr spcFirstLastPara="1" wrap="square" lIns="68575" tIns="34275" rIns="68575" bIns="34275" anchor="ctr" anchorCtr="0">
            <a:noAutofit/>
          </a:bodyPr>
          <a:lstStyle>
            <a:lvl1pPr marL="457200" lvl="0" indent="-228600" algn="l" rtl="0">
              <a:lnSpc>
                <a:spcPct val="100000"/>
              </a:lnSpc>
              <a:spcBef>
                <a:spcPts val="0"/>
              </a:spcBef>
              <a:spcAft>
                <a:spcPts val="0"/>
              </a:spcAft>
              <a:buSzPts val="1400"/>
              <a:buNone/>
              <a:defRPr sz="1400">
                <a:solidFill>
                  <a:srgbClr val="0C0C0C"/>
                </a:solidFill>
              </a:defRPr>
            </a:lvl1pPr>
            <a:lvl2pPr marL="914400" lvl="1" indent="-228600" algn="l" rtl="0">
              <a:lnSpc>
                <a:spcPct val="90000"/>
              </a:lnSpc>
              <a:spcBef>
                <a:spcPts val="200"/>
              </a:spcBef>
              <a:spcAft>
                <a:spcPts val="0"/>
              </a:spcAft>
              <a:buSzPts val="1400"/>
              <a:buNone/>
              <a:defRPr sz="1400">
                <a:solidFill>
                  <a:srgbClr val="888888"/>
                </a:solidFill>
              </a:defRPr>
            </a:lvl2pPr>
            <a:lvl3pPr marL="1371600" lvl="2" indent="-228600" algn="l" rtl="0">
              <a:lnSpc>
                <a:spcPct val="90000"/>
              </a:lnSpc>
              <a:spcBef>
                <a:spcPts val="300"/>
              </a:spcBef>
              <a:spcAft>
                <a:spcPts val="0"/>
              </a:spcAft>
              <a:buSzPts val="1200"/>
              <a:buNone/>
              <a:defRPr sz="1200">
                <a:solidFill>
                  <a:srgbClr val="888888"/>
                </a:solidFill>
              </a:defRPr>
            </a:lvl3pPr>
            <a:lvl4pPr marL="1828800" lvl="3" indent="-228600" algn="l" rtl="0">
              <a:lnSpc>
                <a:spcPct val="90000"/>
              </a:lnSpc>
              <a:spcBef>
                <a:spcPts val="300"/>
              </a:spcBef>
              <a:spcAft>
                <a:spcPts val="0"/>
              </a:spcAft>
              <a:buSzPts val="1100"/>
              <a:buNone/>
              <a:defRPr sz="1100">
                <a:solidFill>
                  <a:srgbClr val="888888"/>
                </a:solidFill>
              </a:defRPr>
            </a:lvl4pPr>
            <a:lvl5pPr marL="2286000" lvl="4" indent="-228600" algn="l" rtl="0">
              <a:lnSpc>
                <a:spcPct val="90000"/>
              </a:lnSpc>
              <a:spcBef>
                <a:spcPts val="300"/>
              </a:spcBef>
              <a:spcAft>
                <a:spcPts val="0"/>
              </a:spcAft>
              <a:buSzPts val="1100"/>
              <a:buNone/>
              <a:defRPr sz="1100">
                <a:solidFill>
                  <a:srgbClr val="888888"/>
                </a:solidFill>
              </a:defRPr>
            </a:lvl5pPr>
            <a:lvl6pPr marL="2743200" lvl="5" indent="-228600" algn="l" rtl="0">
              <a:lnSpc>
                <a:spcPct val="90000"/>
              </a:lnSpc>
              <a:spcBef>
                <a:spcPts val="300"/>
              </a:spcBef>
              <a:spcAft>
                <a:spcPts val="0"/>
              </a:spcAft>
              <a:buSzPts val="1100"/>
              <a:buNone/>
              <a:defRPr sz="1100">
                <a:solidFill>
                  <a:srgbClr val="888888"/>
                </a:solidFill>
              </a:defRPr>
            </a:lvl6pPr>
            <a:lvl7pPr marL="3200400" lvl="6" indent="-228600" algn="l" rtl="0">
              <a:lnSpc>
                <a:spcPct val="90000"/>
              </a:lnSpc>
              <a:spcBef>
                <a:spcPts val="300"/>
              </a:spcBef>
              <a:spcAft>
                <a:spcPts val="0"/>
              </a:spcAft>
              <a:buSzPts val="1100"/>
              <a:buNone/>
              <a:defRPr sz="1100">
                <a:solidFill>
                  <a:srgbClr val="888888"/>
                </a:solidFill>
              </a:defRPr>
            </a:lvl7pPr>
            <a:lvl8pPr marL="3657600" lvl="7" indent="-228600" algn="l" rtl="0">
              <a:lnSpc>
                <a:spcPct val="90000"/>
              </a:lnSpc>
              <a:spcBef>
                <a:spcPts val="300"/>
              </a:spcBef>
              <a:spcAft>
                <a:spcPts val="0"/>
              </a:spcAft>
              <a:buSzPts val="1100"/>
              <a:buNone/>
              <a:defRPr sz="1100">
                <a:solidFill>
                  <a:srgbClr val="888888"/>
                </a:solidFill>
              </a:defRPr>
            </a:lvl8pPr>
            <a:lvl9pPr marL="4114800" lvl="8" indent="-228600" algn="l" rtl="0">
              <a:lnSpc>
                <a:spcPct val="90000"/>
              </a:lnSpc>
              <a:spcBef>
                <a:spcPts val="300"/>
              </a:spcBef>
              <a:spcAft>
                <a:spcPts val="300"/>
              </a:spcAft>
              <a:buSzPts val="1100"/>
              <a:buNone/>
              <a:defRPr sz="1100">
                <a:solidFill>
                  <a:srgbClr val="888888"/>
                </a:solidFill>
              </a:defRPr>
            </a:lvl9pPr>
          </a:lstStyle>
          <a:p>
            <a:endParaRPr/>
          </a:p>
        </p:txBody>
      </p:sp>
      <p:sp>
        <p:nvSpPr>
          <p:cNvPr id="151" name="Google Shape;151;g7dc5bf3377_1_429"/>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2" name="Google Shape;152;g7dc5bf3377_1_429"/>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3" name="Google Shape;153;g7dc5bf3377_1_429"/>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cxnSp>
        <p:nvCxnSpPr>
          <p:cNvPr id="154" name="Google Shape;154;g7dc5bf3377_1_429"/>
          <p:cNvCxnSpPr/>
          <p:nvPr/>
        </p:nvCxnSpPr>
        <p:spPr>
          <a:xfrm rot="10800000">
            <a:off x="6290132" y="3948079"/>
            <a:ext cx="0" cy="6858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5"/>
        <p:cNvGrpSpPr/>
        <p:nvPr/>
      </p:nvGrpSpPr>
      <p:grpSpPr>
        <a:xfrm>
          <a:off x="0" y="0"/>
          <a:ext cx="0" cy="0"/>
          <a:chOff x="0" y="0"/>
          <a:chExt cx="0" cy="0"/>
        </a:xfrm>
      </p:grpSpPr>
      <p:sp>
        <p:nvSpPr>
          <p:cNvPr id="156" name="Google Shape;156;g7dc5bf3377_1_438"/>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7" name="Google Shape;157;g7dc5bf3377_1_438"/>
          <p:cNvSpPr txBox="1">
            <a:spLocks noGrp="1"/>
          </p:cNvSpPr>
          <p:nvPr>
            <p:ph type="body" idx="1"/>
          </p:nvPr>
        </p:nvSpPr>
        <p:spPr>
          <a:xfrm>
            <a:off x="768095" y="1714500"/>
            <a:ext cx="3566100" cy="30174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58" name="Google Shape;158;g7dc5bf3377_1_438"/>
          <p:cNvSpPr txBox="1">
            <a:spLocks noGrp="1"/>
          </p:cNvSpPr>
          <p:nvPr>
            <p:ph type="body" idx="2"/>
          </p:nvPr>
        </p:nvSpPr>
        <p:spPr>
          <a:xfrm>
            <a:off x="4491990" y="1714500"/>
            <a:ext cx="3566100" cy="30174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59" name="Google Shape;159;g7dc5bf3377_1_438"/>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0" name="Google Shape;160;g7dc5bf3377_1_438"/>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1" name="Google Shape;161;g7dc5bf3377_1_438"/>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2"/>
        <p:cNvGrpSpPr/>
        <p:nvPr/>
      </p:nvGrpSpPr>
      <p:grpSpPr>
        <a:xfrm>
          <a:off x="0" y="0"/>
          <a:ext cx="0" cy="0"/>
          <a:chOff x="0" y="0"/>
          <a:chExt cx="0" cy="0"/>
        </a:xfrm>
      </p:grpSpPr>
      <p:sp>
        <p:nvSpPr>
          <p:cNvPr id="163" name="Google Shape;163;g7dc5bf3377_1_445"/>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4" name="Google Shape;164;g7dc5bf3377_1_445"/>
          <p:cNvSpPr txBox="1">
            <a:spLocks noGrp="1"/>
          </p:cNvSpPr>
          <p:nvPr>
            <p:ph type="body" idx="1"/>
          </p:nvPr>
        </p:nvSpPr>
        <p:spPr>
          <a:xfrm>
            <a:off x="768096" y="1634727"/>
            <a:ext cx="3566100" cy="617100"/>
          </a:xfrm>
          <a:prstGeom prst="rect">
            <a:avLst/>
          </a:prstGeom>
          <a:noFill/>
          <a:ln>
            <a:noFill/>
          </a:ln>
        </p:spPr>
        <p:txBody>
          <a:bodyPr spcFirstLastPara="1" wrap="square" lIns="102875" tIns="34275" rIns="102875" bIns="34275" anchor="ctr" anchorCtr="0">
            <a:noAutofit/>
          </a:bodyPr>
          <a:lstStyle>
            <a:lvl1pPr marL="457200" lvl="0" indent="-228600" algn="l" rtl="0">
              <a:lnSpc>
                <a:spcPct val="90000"/>
              </a:lnSpc>
              <a:spcBef>
                <a:spcPts val="0"/>
              </a:spcBef>
              <a:spcAft>
                <a:spcPts val="0"/>
              </a:spcAft>
              <a:buSzPts val="1700"/>
              <a:buNone/>
              <a:defRPr sz="1700" b="0" cap="none">
                <a:solidFill>
                  <a:schemeClr val="accent1"/>
                </a:solidFill>
                <a:latin typeface="Twentieth Century"/>
                <a:ea typeface="Twentieth Century"/>
                <a:cs typeface="Twentieth Century"/>
                <a:sym typeface="Twentieth Century"/>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165" name="Google Shape;165;g7dc5bf3377_1_445"/>
          <p:cNvSpPr txBox="1">
            <a:spLocks noGrp="1"/>
          </p:cNvSpPr>
          <p:nvPr>
            <p:ph type="body" idx="2"/>
          </p:nvPr>
        </p:nvSpPr>
        <p:spPr>
          <a:xfrm>
            <a:off x="768096" y="2225841"/>
            <a:ext cx="3566100" cy="25062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66" name="Google Shape;166;g7dc5bf3377_1_445"/>
          <p:cNvSpPr txBox="1">
            <a:spLocks noGrp="1"/>
          </p:cNvSpPr>
          <p:nvPr>
            <p:ph type="body" idx="3"/>
          </p:nvPr>
        </p:nvSpPr>
        <p:spPr>
          <a:xfrm>
            <a:off x="4493166" y="1634727"/>
            <a:ext cx="3566100" cy="617100"/>
          </a:xfrm>
          <a:prstGeom prst="rect">
            <a:avLst/>
          </a:prstGeom>
          <a:noFill/>
          <a:ln>
            <a:noFill/>
          </a:ln>
        </p:spPr>
        <p:txBody>
          <a:bodyPr spcFirstLastPara="1" wrap="square" lIns="102875" tIns="34275" rIns="102875" bIns="34275" anchor="ctr" anchorCtr="0">
            <a:noAutofit/>
          </a:bodyPr>
          <a:lstStyle>
            <a:lvl1pPr marL="457200" lvl="0" indent="-228600" algn="l" rtl="0">
              <a:lnSpc>
                <a:spcPct val="90000"/>
              </a:lnSpc>
              <a:spcBef>
                <a:spcPts val="0"/>
              </a:spcBef>
              <a:spcAft>
                <a:spcPts val="0"/>
              </a:spcAft>
              <a:buSzPts val="1700"/>
              <a:buNone/>
              <a:defRPr sz="1700" b="0" cap="none">
                <a:solidFill>
                  <a:schemeClr val="accent1"/>
                </a:solidFill>
                <a:latin typeface="Twentieth Century"/>
                <a:ea typeface="Twentieth Century"/>
                <a:cs typeface="Twentieth Century"/>
                <a:sym typeface="Twentieth Century"/>
              </a:defRPr>
            </a:lvl1pPr>
            <a:lvl2pPr marL="914400" lvl="1" indent="-228600" algn="l" rtl="0">
              <a:lnSpc>
                <a:spcPct val="90000"/>
              </a:lnSpc>
              <a:spcBef>
                <a:spcPts val="200"/>
              </a:spcBef>
              <a:spcAft>
                <a:spcPts val="0"/>
              </a:spcAft>
              <a:buSzPts val="1500"/>
              <a:buNone/>
              <a:defRPr sz="1500" b="1"/>
            </a:lvl2pPr>
            <a:lvl3pPr marL="1371600" lvl="2" indent="-228600" algn="l" rtl="0">
              <a:lnSpc>
                <a:spcPct val="90000"/>
              </a:lnSpc>
              <a:spcBef>
                <a:spcPts val="300"/>
              </a:spcBef>
              <a:spcAft>
                <a:spcPts val="0"/>
              </a:spcAft>
              <a:buSzPts val="1400"/>
              <a:buNone/>
              <a:defRPr sz="1400" b="1"/>
            </a:lvl3pPr>
            <a:lvl4pPr marL="1828800" lvl="3" indent="-228600" algn="l" rtl="0">
              <a:lnSpc>
                <a:spcPct val="90000"/>
              </a:lnSpc>
              <a:spcBef>
                <a:spcPts val="300"/>
              </a:spcBef>
              <a:spcAft>
                <a:spcPts val="0"/>
              </a:spcAft>
              <a:buSzPts val="1200"/>
              <a:buNone/>
              <a:defRPr sz="1200" b="1"/>
            </a:lvl4pPr>
            <a:lvl5pPr marL="2286000" lvl="4" indent="-228600" algn="l" rtl="0">
              <a:lnSpc>
                <a:spcPct val="90000"/>
              </a:lnSpc>
              <a:spcBef>
                <a:spcPts val="300"/>
              </a:spcBef>
              <a:spcAft>
                <a:spcPts val="0"/>
              </a:spcAft>
              <a:buSzPts val="1200"/>
              <a:buNone/>
              <a:defRPr sz="1200" b="1"/>
            </a:lvl5pPr>
            <a:lvl6pPr marL="2743200" lvl="5" indent="-228600" algn="l" rtl="0">
              <a:lnSpc>
                <a:spcPct val="90000"/>
              </a:lnSpc>
              <a:spcBef>
                <a:spcPts val="300"/>
              </a:spcBef>
              <a:spcAft>
                <a:spcPts val="0"/>
              </a:spcAft>
              <a:buSzPts val="1200"/>
              <a:buNone/>
              <a:defRPr sz="1200" b="1"/>
            </a:lvl6pPr>
            <a:lvl7pPr marL="3200400" lvl="6" indent="-228600" algn="l" rtl="0">
              <a:lnSpc>
                <a:spcPct val="90000"/>
              </a:lnSpc>
              <a:spcBef>
                <a:spcPts val="300"/>
              </a:spcBef>
              <a:spcAft>
                <a:spcPts val="0"/>
              </a:spcAft>
              <a:buSzPts val="1200"/>
              <a:buNone/>
              <a:defRPr sz="1200" b="1"/>
            </a:lvl7pPr>
            <a:lvl8pPr marL="3657600" lvl="7" indent="-228600" algn="l" rtl="0">
              <a:lnSpc>
                <a:spcPct val="90000"/>
              </a:lnSpc>
              <a:spcBef>
                <a:spcPts val="300"/>
              </a:spcBef>
              <a:spcAft>
                <a:spcPts val="0"/>
              </a:spcAft>
              <a:buSzPts val="1200"/>
              <a:buNone/>
              <a:defRPr sz="1200" b="1"/>
            </a:lvl8pPr>
            <a:lvl9pPr marL="4114800" lvl="8" indent="-228600" algn="l" rtl="0">
              <a:lnSpc>
                <a:spcPct val="90000"/>
              </a:lnSpc>
              <a:spcBef>
                <a:spcPts val="300"/>
              </a:spcBef>
              <a:spcAft>
                <a:spcPts val="300"/>
              </a:spcAft>
              <a:buSzPts val="1200"/>
              <a:buNone/>
              <a:defRPr sz="1200" b="1"/>
            </a:lvl9pPr>
          </a:lstStyle>
          <a:p>
            <a:endParaRPr/>
          </a:p>
        </p:txBody>
      </p:sp>
      <p:sp>
        <p:nvSpPr>
          <p:cNvPr id="167" name="Google Shape;167;g7dc5bf3377_1_445"/>
          <p:cNvSpPr txBox="1">
            <a:spLocks noGrp="1"/>
          </p:cNvSpPr>
          <p:nvPr>
            <p:ph type="body" idx="4"/>
          </p:nvPr>
        </p:nvSpPr>
        <p:spPr>
          <a:xfrm>
            <a:off x="4493166" y="2225841"/>
            <a:ext cx="3566100" cy="25062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68" name="Google Shape;168;g7dc5bf3377_1_445"/>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9" name="Google Shape;169;g7dc5bf3377_1_445"/>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0" name="Google Shape;170;g7dc5bf3377_1_445"/>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1"/>
        <p:cNvGrpSpPr/>
        <p:nvPr/>
      </p:nvGrpSpPr>
      <p:grpSpPr>
        <a:xfrm>
          <a:off x="0" y="0"/>
          <a:ext cx="0" cy="0"/>
          <a:chOff x="0" y="0"/>
          <a:chExt cx="0" cy="0"/>
        </a:xfrm>
      </p:grpSpPr>
      <p:sp>
        <p:nvSpPr>
          <p:cNvPr id="172" name="Google Shape;172;g7dc5bf3377_1_454"/>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3" name="Google Shape;173;g7dc5bf3377_1_454"/>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4" name="Google Shape;174;g7dc5bf3377_1_454"/>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g7dc5bf3377_1_454"/>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76"/>
        <p:cNvGrpSpPr/>
        <p:nvPr/>
      </p:nvGrpSpPr>
      <p:grpSpPr>
        <a:xfrm>
          <a:off x="0" y="0"/>
          <a:ext cx="0" cy="0"/>
          <a:chOff x="0" y="0"/>
          <a:chExt cx="0" cy="0"/>
        </a:xfrm>
      </p:grpSpPr>
      <p:sp>
        <p:nvSpPr>
          <p:cNvPr id="177" name="Google Shape;177;g7dc5bf3377_1_459"/>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8" name="Google Shape;178;g7dc5bf3377_1_459"/>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9" name="Google Shape;179;g7dc5bf3377_1_459"/>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0"/>
        <p:cNvGrpSpPr/>
        <p:nvPr/>
      </p:nvGrpSpPr>
      <p:grpSpPr>
        <a:xfrm>
          <a:off x="0" y="0"/>
          <a:ext cx="0" cy="0"/>
          <a:chOff x="0" y="0"/>
          <a:chExt cx="0" cy="0"/>
        </a:xfrm>
      </p:grpSpPr>
      <p:sp>
        <p:nvSpPr>
          <p:cNvPr id="181" name="Google Shape;181;g7dc5bf3377_1_463"/>
          <p:cNvSpPr txBox="1">
            <a:spLocks noGrp="1"/>
          </p:cNvSpPr>
          <p:nvPr>
            <p:ph type="title"/>
          </p:nvPr>
        </p:nvSpPr>
        <p:spPr>
          <a:xfrm>
            <a:off x="768096" y="353632"/>
            <a:ext cx="3291900" cy="13029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3000"/>
              <a:buFont typeface="Twentieth Century"/>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2" name="Google Shape;182;g7dc5bf3377_1_463"/>
          <p:cNvSpPr txBox="1">
            <a:spLocks noGrp="1"/>
          </p:cNvSpPr>
          <p:nvPr>
            <p:ph type="body" idx="1"/>
          </p:nvPr>
        </p:nvSpPr>
        <p:spPr>
          <a:xfrm>
            <a:off x="4286250" y="617220"/>
            <a:ext cx="4258800" cy="3888300"/>
          </a:xfrm>
          <a:prstGeom prst="rect">
            <a:avLst/>
          </a:prstGeom>
          <a:noFill/>
          <a:ln>
            <a:noFill/>
          </a:ln>
        </p:spPr>
        <p:txBody>
          <a:bodyPr spcFirstLastPara="1" wrap="square" lIns="34275" tIns="34275" rIns="34275" bIns="34275" anchor="t" anchorCtr="0">
            <a:noAutofit/>
          </a:bodyPr>
          <a:lstStyle>
            <a:lvl1pPr marL="457200" lvl="0" indent="-342900" algn="l" rtl="0">
              <a:lnSpc>
                <a:spcPct val="90000"/>
              </a:lnSpc>
              <a:spcBef>
                <a:spcPts val="900"/>
              </a:spcBef>
              <a:spcAft>
                <a:spcPts val="0"/>
              </a:spcAft>
              <a:buSzPts val="1800"/>
              <a:buChar char=" "/>
              <a:defRPr sz="1800"/>
            </a:lvl1pPr>
            <a:lvl2pPr marL="914400" lvl="1" indent="-323850" algn="l" rtl="0">
              <a:lnSpc>
                <a:spcPct val="90000"/>
              </a:lnSpc>
              <a:spcBef>
                <a:spcPts val="200"/>
              </a:spcBef>
              <a:spcAft>
                <a:spcPts val="0"/>
              </a:spcAft>
              <a:buSzPts val="1500"/>
              <a:buChar char="🢝"/>
              <a:defRPr sz="1500"/>
            </a:lvl2pPr>
            <a:lvl3pPr marL="1371600" lvl="2" indent="-304800" algn="l" rtl="0">
              <a:lnSpc>
                <a:spcPct val="90000"/>
              </a:lnSpc>
              <a:spcBef>
                <a:spcPts val="300"/>
              </a:spcBef>
              <a:spcAft>
                <a:spcPts val="0"/>
              </a:spcAft>
              <a:buSzPts val="1200"/>
              <a:buChar char="🢝"/>
              <a:defRPr sz="1200"/>
            </a:lvl3pPr>
            <a:lvl4pPr marL="1828800" lvl="3" indent="-304800" algn="l" rtl="0">
              <a:lnSpc>
                <a:spcPct val="90000"/>
              </a:lnSpc>
              <a:spcBef>
                <a:spcPts val="300"/>
              </a:spcBef>
              <a:spcAft>
                <a:spcPts val="0"/>
              </a:spcAft>
              <a:buSzPts val="1200"/>
              <a:buChar char="🢝"/>
              <a:defRPr sz="1200"/>
            </a:lvl4pPr>
            <a:lvl5pPr marL="2286000" lvl="4" indent="-304800" algn="l" rtl="0">
              <a:lnSpc>
                <a:spcPct val="90000"/>
              </a:lnSpc>
              <a:spcBef>
                <a:spcPts val="300"/>
              </a:spcBef>
              <a:spcAft>
                <a:spcPts val="0"/>
              </a:spcAft>
              <a:buSzPts val="1200"/>
              <a:buChar char="🢝"/>
              <a:defRPr sz="1200"/>
            </a:lvl5pPr>
            <a:lvl6pPr marL="2743200" lvl="5" indent="-304800" algn="l" rtl="0">
              <a:lnSpc>
                <a:spcPct val="90000"/>
              </a:lnSpc>
              <a:spcBef>
                <a:spcPts val="300"/>
              </a:spcBef>
              <a:spcAft>
                <a:spcPts val="0"/>
              </a:spcAft>
              <a:buSzPts val="1200"/>
              <a:buChar char="🢝"/>
              <a:defRPr sz="1200"/>
            </a:lvl6pPr>
            <a:lvl7pPr marL="3200400" lvl="6" indent="-304800" algn="l" rtl="0">
              <a:lnSpc>
                <a:spcPct val="90000"/>
              </a:lnSpc>
              <a:spcBef>
                <a:spcPts val="300"/>
              </a:spcBef>
              <a:spcAft>
                <a:spcPts val="0"/>
              </a:spcAft>
              <a:buSzPts val="1200"/>
              <a:buChar char="🢝"/>
              <a:defRPr sz="1200"/>
            </a:lvl7pPr>
            <a:lvl8pPr marL="3657600" lvl="7" indent="-304800" algn="l" rtl="0">
              <a:lnSpc>
                <a:spcPct val="90000"/>
              </a:lnSpc>
              <a:spcBef>
                <a:spcPts val="300"/>
              </a:spcBef>
              <a:spcAft>
                <a:spcPts val="0"/>
              </a:spcAft>
              <a:buSzPts val="1200"/>
              <a:buChar char="🢝"/>
              <a:defRPr sz="1200"/>
            </a:lvl8pPr>
            <a:lvl9pPr marL="4114800" lvl="8" indent="-304800" algn="l" rtl="0">
              <a:lnSpc>
                <a:spcPct val="90000"/>
              </a:lnSpc>
              <a:spcBef>
                <a:spcPts val="300"/>
              </a:spcBef>
              <a:spcAft>
                <a:spcPts val="300"/>
              </a:spcAft>
              <a:buSzPts val="1200"/>
              <a:buChar char="🢝"/>
              <a:defRPr sz="1200"/>
            </a:lvl9pPr>
          </a:lstStyle>
          <a:p>
            <a:endParaRPr/>
          </a:p>
        </p:txBody>
      </p:sp>
      <p:sp>
        <p:nvSpPr>
          <p:cNvPr id="183" name="Google Shape;183;g7dc5bf3377_1_463"/>
          <p:cNvSpPr txBox="1">
            <a:spLocks noGrp="1"/>
          </p:cNvSpPr>
          <p:nvPr>
            <p:ph type="body" idx="2"/>
          </p:nvPr>
        </p:nvSpPr>
        <p:spPr>
          <a:xfrm>
            <a:off x="768096" y="1693130"/>
            <a:ext cx="3291900" cy="2821800"/>
          </a:xfrm>
          <a:prstGeom prst="rect">
            <a:avLst/>
          </a:prstGeom>
          <a:noFill/>
          <a:ln>
            <a:noFill/>
          </a:ln>
        </p:spPr>
        <p:txBody>
          <a:bodyPr spcFirstLastPara="1" wrap="square" lIns="68575" tIns="34275" rIns="68575" bIns="34275" anchor="t" anchorCtr="0">
            <a:noAutofit/>
          </a:bodyPr>
          <a:lstStyle>
            <a:lvl1pPr marL="457200" lvl="0" indent="-228600" algn="l" rtl="0">
              <a:lnSpc>
                <a:spcPct val="108000"/>
              </a:lnSpc>
              <a:spcBef>
                <a:spcPts val="500"/>
              </a:spcBef>
              <a:spcAft>
                <a:spcPts val="0"/>
              </a:spcAft>
              <a:buSzPts val="1200"/>
              <a:buNone/>
              <a:defRPr sz="1200"/>
            </a:lvl1pPr>
            <a:lvl2pPr marL="914400" lvl="1" indent="-228600" algn="l" rtl="0">
              <a:lnSpc>
                <a:spcPct val="90000"/>
              </a:lnSpc>
              <a:spcBef>
                <a:spcPts val="200"/>
              </a:spcBef>
              <a:spcAft>
                <a:spcPts val="0"/>
              </a:spcAft>
              <a:buSzPts val="900"/>
              <a:buNone/>
              <a:defRPr sz="900"/>
            </a:lvl2pPr>
            <a:lvl3pPr marL="1371600" lvl="2" indent="-228600" algn="l" rtl="0">
              <a:lnSpc>
                <a:spcPct val="90000"/>
              </a:lnSpc>
              <a:spcBef>
                <a:spcPts val="300"/>
              </a:spcBef>
              <a:spcAft>
                <a:spcPts val="0"/>
              </a:spcAft>
              <a:buSzPts val="800"/>
              <a:buNone/>
              <a:defRPr sz="800"/>
            </a:lvl3pPr>
            <a:lvl4pPr marL="1828800" lvl="3" indent="-228600" algn="l" rtl="0">
              <a:lnSpc>
                <a:spcPct val="90000"/>
              </a:lnSpc>
              <a:spcBef>
                <a:spcPts val="300"/>
              </a:spcBef>
              <a:spcAft>
                <a:spcPts val="0"/>
              </a:spcAft>
              <a:buSzPts val="700"/>
              <a:buNone/>
              <a:defRPr sz="700"/>
            </a:lvl4pPr>
            <a:lvl5pPr marL="2286000" lvl="4" indent="-228600" algn="l" rtl="0">
              <a:lnSpc>
                <a:spcPct val="90000"/>
              </a:lnSpc>
              <a:spcBef>
                <a:spcPts val="300"/>
              </a:spcBef>
              <a:spcAft>
                <a:spcPts val="0"/>
              </a:spcAft>
              <a:buSzPts val="700"/>
              <a:buNone/>
              <a:defRPr sz="700"/>
            </a:lvl5pPr>
            <a:lvl6pPr marL="2743200" lvl="5" indent="-228600" algn="l" rtl="0">
              <a:lnSpc>
                <a:spcPct val="90000"/>
              </a:lnSpc>
              <a:spcBef>
                <a:spcPts val="300"/>
              </a:spcBef>
              <a:spcAft>
                <a:spcPts val="0"/>
              </a:spcAft>
              <a:buSzPts val="700"/>
              <a:buNone/>
              <a:defRPr sz="700"/>
            </a:lvl6pPr>
            <a:lvl7pPr marL="3200400" lvl="6" indent="-228600" algn="l" rtl="0">
              <a:lnSpc>
                <a:spcPct val="90000"/>
              </a:lnSpc>
              <a:spcBef>
                <a:spcPts val="300"/>
              </a:spcBef>
              <a:spcAft>
                <a:spcPts val="0"/>
              </a:spcAft>
              <a:buSzPts val="700"/>
              <a:buNone/>
              <a:defRPr sz="700"/>
            </a:lvl7pPr>
            <a:lvl8pPr marL="3657600" lvl="7" indent="-228600" algn="l" rtl="0">
              <a:lnSpc>
                <a:spcPct val="90000"/>
              </a:lnSpc>
              <a:spcBef>
                <a:spcPts val="300"/>
              </a:spcBef>
              <a:spcAft>
                <a:spcPts val="0"/>
              </a:spcAft>
              <a:buSzPts val="700"/>
              <a:buNone/>
              <a:defRPr sz="700"/>
            </a:lvl8pPr>
            <a:lvl9pPr marL="4114800" lvl="8" indent="-228600" algn="l" rtl="0">
              <a:lnSpc>
                <a:spcPct val="90000"/>
              </a:lnSpc>
              <a:spcBef>
                <a:spcPts val="300"/>
              </a:spcBef>
              <a:spcAft>
                <a:spcPts val="300"/>
              </a:spcAft>
              <a:buSzPts val="700"/>
              <a:buNone/>
              <a:defRPr sz="700"/>
            </a:lvl9pPr>
          </a:lstStyle>
          <a:p>
            <a:endParaRPr/>
          </a:p>
        </p:txBody>
      </p:sp>
      <p:sp>
        <p:nvSpPr>
          <p:cNvPr id="184" name="Google Shape;184;g7dc5bf3377_1_463"/>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5" name="Google Shape;185;g7dc5bf3377_1_463"/>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6" name="Google Shape;186;g7dc5bf3377_1_463"/>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5"/>
        <p:cNvGrpSpPr/>
        <p:nvPr/>
      </p:nvGrpSpPr>
      <p:grpSpPr>
        <a:xfrm>
          <a:off x="0" y="0"/>
          <a:ext cx="0" cy="0"/>
          <a:chOff x="0" y="0"/>
          <a:chExt cx="0" cy="0"/>
        </a:xfrm>
      </p:grpSpPr>
      <p:sp>
        <p:nvSpPr>
          <p:cNvPr id="16" name="Google Shape;16;p1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17"/>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0" name="Google Shape;20;p17"/>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1" name="Google Shape;21;p1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87"/>
        <p:cNvGrpSpPr/>
        <p:nvPr/>
      </p:nvGrpSpPr>
      <p:grpSpPr>
        <a:xfrm>
          <a:off x="0" y="0"/>
          <a:ext cx="0" cy="0"/>
          <a:chOff x="0" y="0"/>
          <a:chExt cx="0" cy="0"/>
        </a:xfrm>
      </p:grpSpPr>
      <p:sp>
        <p:nvSpPr>
          <p:cNvPr id="188" name="Google Shape;188;g7dc5bf3377_1_470"/>
          <p:cNvSpPr txBox="1">
            <a:spLocks noGrp="1"/>
          </p:cNvSpPr>
          <p:nvPr>
            <p:ph type="title"/>
          </p:nvPr>
        </p:nvSpPr>
        <p:spPr>
          <a:xfrm>
            <a:off x="342900" y="3720103"/>
            <a:ext cx="5829300" cy="1097400"/>
          </a:xfrm>
          <a:prstGeom prst="rect">
            <a:avLst/>
          </a:prstGeom>
          <a:noFill/>
          <a:ln>
            <a:noFill/>
          </a:ln>
        </p:spPr>
        <p:txBody>
          <a:bodyPr spcFirstLastPara="1" wrap="square" lIns="68575" tIns="34275" rIns="68575" bIns="34275" anchor="ctr" anchorCtr="0">
            <a:noAutofit/>
          </a:bodyPr>
          <a:lstStyle>
            <a:lvl1pPr lvl="0" algn="r" rtl="0">
              <a:lnSpc>
                <a:spcPct val="80000"/>
              </a:lnSpc>
              <a:spcBef>
                <a:spcPts val="0"/>
              </a:spcBef>
              <a:spcAft>
                <a:spcPts val="0"/>
              </a:spcAft>
              <a:buClr>
                <a:srgbClr val="0C0C0C"/>
              </a:buClr>
              <a:buSzPts val="3800"/>
              <a:buFont typeface="Twentieth Century"/>
              <a:buNone/>
              <a:defRPr sz="3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9" name="Google Shape;189;g7dc5bf3377_1_470"/>
          <p:cNvSpPr>
            <a:spLocks noGrp="1"/>
          </p:cNvSpPr>
          <p:nvPr>
            <p:ph type="pic" idx="2"/>
          </p:nvPr>
        </p:nvSpPr>
        <p:spPr>
          <a:xfrm>
            <a:off x="0" y="-1"/>
            <a:ext cx="9141900" cy="3429000"/>
          </a:xfrm>
          <a:prstGeom prst="rect">
            <a:avLst/>
          </a:prstGeom>
          <a:solidFill>
            <a:srgbClr val="76CEEF"/>
          </a:solidFill>
          <a:ln>
            <a:noFill/>
          </a:ln>
        </p:spPr>
        <p:txBody>
          <a:bodyPr spcFirstLastPara="1" wrap="square" lIns="342900" tIns="274325" rIns="34275" bIns="34275" anchor="t" anchorCtr="0">
            <a:noAutofit/>
          </a:bodyPr>
          <a:lstStyle>
            <a:lvl1pPr marR="0" lvl="0" algn="l" rtl="0">
              <a:lnSpc>
                <a:spcPct val="90000"/>
              </a:lnSpc>
              <a:spcBef>
                <a:spcPts val="900"/>
              </a:spcBef>
              <a:spcAft>
                <a:spcPts val="0"/>
              </a:spcAft>
              <a:buClr>
                <a:schemeClr val="accent1"/>
              </a:buClr>
              <a:buSzPts val="2400"/>
              <a:buFont typeface="Twentieth Century"/>
              <a:buNone/>
              <a:defRPr sz="24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100"/>
              <a:buFont typeface="Noto Sans Symbols"/>
              <a:buNone/>
              <a:defRPr sz="21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300"/>
              </a:spcBef>
              <a:spcAft>
                <a:spcPts val="0"/>
              </a:spcAft>
              <a:buClr>
                <a:schemeClr val="accent1"/>
              </a:buClr>
              <a:buSzPts val="1800"/>
              <a:buFont typeface="Noto Sans Symbols"/>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300"/>
              </a:spcBef>
              <a:spcAft>
                <a:spcPts val="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300"/>
              </a:spcBef>
              <a:spcAft>
                <a:spcPts val="300"/>
              </a:spcAft>
              <a:buClr>
                <a:schemeClr val="accent1"/>
              </a:buClr>
              <a:buSzPts val="1500"/>
              <a:buFont typeface="Noto Sans Symbols"/>
              <a:buNone/>
              <a:defRPr sz="15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90" name="Google Shape;190;g7dc5bf3377_1_470"/>
          <p:cNvSpPr txBox="1">
            <a:spLocks noGrp="1"/>
          </p:cNvSpPr>
          <p:nvPr>
            <p:ph type="body" idx="1"/>
          </p:nvPr>
        </p:nvSpPr>
        <p:spPr>
          <a:xfrm>
            <a:off x="6457950" y="3720103"/>
            <a:ext cx="2400300" cy="1097400"/>
          </a:xfrm>
          <a:prstGeom prst="rect">
            <a:avLst/>
          </a:prstGeom>
          <a:noFill/>
          <a:ln>
            <a:noFill/>
          </a:ln>
        </p:spPr>
        <p:txBody>
          <a:bodyPr spcFirstLastPara="1" wrap="square" lIns="68575" tIns="34275" rIns="68575" bIns="34275" anchor="ctr" anchorCtr="0">
            <a:noAutofit/>
          </a:bodyPr>
          <a:lstStyle>
            <a:lvl1pPr marL="457200" lvl="0" indent="-228600" algn="l" rtl="0">
              <a:lnSpc>
                <a:spcPct val="100000"/>
              </a:lnSpc>
              <a:spcBef>
                <a:spcPts val="0"/>
              </a:spcBef>
              <a:spcAft>
                <a:spcPts val="0"/>
              </a:spcAft>
              <a:buSzPts val="1400"/>
              <a:buNone/>
              <a:defRPr sz="1400">
                <a:solidFill>
                  <a:srgbClr val="0C0C0C"/>
                </a:solidFill>
              </a:defRPr>
            </a:lvl1pPr>
            <a:lvl2pPr marL="914400" lvl="1" indent="-228600" algn="l" rtl="0">
              <a:lnSpc>
                <a:spcPct val="90000"/>
              </a:lnSpc>
              <a:spcBef>
                <a:spcPts val="200"/>
              </a:spcBef>
              <a:spcAft>
                <a:spcPts val="0"/>
              </a:spcAft>
              <a:buSzPts val="1100"/>
              <a:buNone/>
              <a:defRPr sz="1100"/>
            </a:lvl2pPr>
            <a:lvl3pPr marL="1371600" lvl="2" indent="-228600" algn="l" rtl="0">
              <a:lnSpc>
                <a:spcPct val="90000"/>
              </a:lnSpc>
              <a:spcBef>
                <a:spcPts val="300"/>
              </a:spcBef>
              <a:spcAft>
                <a:spcPts val="0"/>
              </a:spcAft>
              <a:buSzPts val="900"/>
              <a:buNone/>
              <a:defRPr sz="900"/>
            </a:lvl3pPr>
            <a:lvl4pPr marL="1828800" lvl="3" indent="-228600" algn="l" rtl="0">
              <a:lnSpc>
                <a:spcPct val="90000"/>
              </a:lnSpc>
              <a:spcBef>
                <a:spcPts val="300"/>
              </a:spcBef>
              <a:spcAft>
                <a:spcPts val="0"/>
              </a:spcAft>
              <a:buSzPts val="800"/>
              <a:buNone/>
              <a:defRPr sz="800"/>
            </a:lvl4pPr>
            <a:lvl5pPr marL="2286000" lvl="4" indent="-228600" algn="l" rtl="0">
              <a:lnSpc>
                <a:spcPct val="90000"/>
              </a:lnSpc>
              <a:spcBef>
                <a:spcPts val="300"/>
              </a:spcBef>
              <a:spcAft>
                <a:spcPts val="0"/>
              </a:spcAft>
              <a:buSzPts val="800"/>
              <a:buNone/>
              <a:defRPr sz="800"/>
            </a:lvl5pPr>
            <a:lvl6pPr marL="2743200" lvl="5" indent="-228600" algn="l" rtl="0">
              <a:lnSpc>
                <a:spcPct val="90000"/>
              </a:lnSpc>
              <a:spcBef>
                <a:spcPts val="300"/>
              </a:spcBef>
              <a:spcAft>
                <a:spcPts val="0"/>
              </a:spcAft>
              <a:buSzPts val="800"/>
              <a:buNone/>
              <a:defRPr sz="800"/>
            </a:lvl6pPr>
            <a:lvl7pPr marL="3200400" lvl="6" indent="-228600" algn="l" rtl="0">
              <a:lnSpc>
                <a:spcPct val="90000"/>
              </a:lnSpc>
              <a:spcBef>
                <a:spcPts val="300"/>
              </a:spcBef>
              <a:spcAft>
                <a:spcPts val="0"/>
              </a:spcAft>
              <a:buSzPts val="800"/>
              <a:buNone/>
              <a:defRPr sz="800"/>
            </a:lvl7pPr>
            <a:lvl8pPr marL="3657600" lvl="7" indent="-228600" algn="l" rtl="0">
              <a:lnSpc>
                <a:spcPct val="90000"/>
              </a:lnSpc>
              <a:spcBef>
                <a:spcPts val="300"/>
              </a:spcBef>
              <a:spcAft>
                <a:spcPts val="0"/>
              </a:spcAft>
              <a:buSzPts val="800"/>
              <a:buNone/>
              <a:defRPr sz="800"/>
            </a:lvl8pPr>
            <a:lvl9pPr marL="4114800" lvl="8" indent="-228600" algn="l" rtl="0">
              <a:lnSpc>
                <a:spcPct val="90000"/>
              </a:lnSpc>
              <a:spcBef>
                <a:spcPts val="300"/>
              </a:spcBef>
              <a:spcAft>
                <a:spcPts val="300"/>
              </a:spcAft>
              <a:buSzPts val="800"/>
              <a:buNone/>
              <a:defRPr sz="800"/>
            </a:lvl9pPr>
          </a:lstStyle>
          <a:p>
            <a:endParaRPr/>
          </a:p>
        </p:txBody>
      </p:sp>
      <p:sp>
        <p:nvSpPr>
          <p:cNvPr id="191" name="Google Shape;191;g7dc5bf3377_1_470"/>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2" name="Google Shape;192;g7dc5bf3377_1_470"/>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3" name="Google Shape;193;g7dc5bf3377_1_470"/>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cxnSp>
        <p:nvCxnSpPr>
          <p:cNvPr id="194" name="Google Shape;194;g7dc5bf3377_1_470"/>
          <p:cNvCxnSpPr/>
          <p:nvPr/>
        </p:nvCxnSpPr>
        <p:spPr>
          <a:xfrm rot="10800000">
            <a:off x="6290132" y="3948079"/>
            <a:ext cx="0" cy="6858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5"/>
        <p:cNvGrpSpPr/>
        <p:nvPr/>
      </p:nvGrpSpPr>
      <p:grpSpPr>
        <a:xfrm>
          <a:off x="0" y="0"/>
          <a:ext cx="0" cy="0"/>
          <a:chOff x="0" y="0"/>
          <a:chExt cx="0" cy="0"/>
        </a:xfrm>
      </p:grpSpPr>
      <p:sp>
        <p:nvSpPr>
          <p:cNvPr id="196" name="Google Shape;196;g7dc5bf3377_1_478"/>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7" name="Google Shape;197;g7dc5bf3377_1_478"/>
          <p:cNvSpPr txBox="1">
            <a:spLocks noGrp="1"/>
          </p:cNvSpPr>
          <p:nvPr>
            <p:ph type="body" idx="1"/>
          </p:nvPr>
        </p:nvSpPr>
        <p:spPr>
          <a:xfrm rot="5400000">
            <a:off x="2904451" y="-421800"/>
            <a:ext cx="3017400" cy="72900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198" name="Google Shape;198;g7dc5bf3377_1_478"/>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9" name="Google Shape;199;g7dc5bf3377_1_478"/>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0" name="Google Shape;200;g7dc5bf3377_1_478"/>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01"/>
        <p:cNvGrpSpPr/>
        <p:nvPr/>
      </p:nvGrpSpPr>
      <p:grpSpPr>
        <a:xfrm>
          <a:off x="0" y="0"/>
          <a:ext cx="0" cy="0"/>
          <a:chOff x="0" y="0"/>
          <a:chExt cx="0" cy="0"/>
        </a:xfrm>
      </p:grpSpPr>
      <p:sp>
        <p:nvSpPr>
          <p:cNvPr id="202" name="Google Shape;202;g7dc5bf3377_1_484"/>
          <p:cNvSpPr txBox="1">
            <a:spLocks noGrp="1"/>
          </p:cNvSpPr>
          <p:nvPr>
            <p:ph type="title"/>
          </p:nvPr>
        </p:nvSpPr>
        <p:spPr>
          <a:xfrm rot="5400000">
            <a:off x="5500801" y="1614450"/>
            <a:ext cx="4057500" cy="1971600"/>
          </a:xfrm>
          <a:prstGeom prst="rect">
            <a:avLst/>
          </a:prstGeom>
          <a:noFill/>
          <a:ln>
            <a:noFill/>
          </a:ln>
        </p:spPr>
        <p:txBody>
          <a:bodyPr spcFirstLastPara="1" wrap="square" lIns="34275" tIns="68575" rIns="34275" bIns="68575" anchor="ctr" anchorCtr="0">
            <a:no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3" name="Google Shape;203;g7dc5bf3377_1_484"/>
          <p:cNvSpPr txBox="1">
            <a:spLocks noGrp="1"/>
          </p:cNvSpPr>
          <p:nvPr>
            <p:ph type="body" idx="1"/>
          </p:nvPr>
        </p:nvSpPr>
        <p:spPr>
          <a:xfrm rot="5400000">
            <a:off x="1557376" y="-243000"/>
            <a:ext cx="4057500" cy="5686500"/>
          </a:xfrm>
          <a:prstGeom prst="rect">
            <a:avLst/>
          </a:prstGeom>
          <a:noFill/>
          <a:ln>
            <a:noFill/>
          </a:ln>
        </p:spPr>
        <p:txBody>
          <a:bodyPr spcFirstLastPara="1" wrap="square" lIns="34275" tIns="34275" rIns="34275" bIns="34275" anchor="t" anchorCtr="0">
            <a:noAutofit/>
          </a:bodyPr>
          <a:lstStyle>
            <a:lvl1pPr marL="457200" lvl="0" indent="-317500" algn="l" rtl="0">
              <a:lnSpc>
                <a:spcPct val="90000"/>
              </a:lnSpc>
              <a:spcBef>
                <a:spcPts val="900"/>
              </a:spcBef>
              <a:spcAft>
                <a:spcPts val="0"/>
              </a:spcAft>
              <a:buSzPts val="1400"/>
              <a:buChar char=" "/>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204" name="Google Shape;204;g7dc5bf3377_1_484"/>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5" name="Google Shape;205;g7dc5bf3377_1_484"/>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6" name="Google Shape;206;g7dc5bf3377_1_484"/>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cxnSp>
        <p:nvCxnSpPr>
          <p:cNvPr id="207" name="Google Shape;207;g7dc5bf3377_1_484"/>
          <p:cNvCxnSpPr/>
          <p:nvPr/>
        </p:nvCxnSpPr>
        <p:spPr>
          <a:xfrm rot="10800000">
            <a:off x="7543800" y="44447"/>
            <a:ext cx="0" cy="6858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212"/>
        <p:cNvGrpSpPr/>
        <p:nvPr/>
      </p:nvGrpSpPr>
      <p:grpSpPr>
        <a:xfrm>
          <a:off x="0" y="0"/>
          <a:ext cx="0" cy="0"/>
          <a:chOff x="0" y="0"/>
          <a:chExt cx="0" cy="0"/>
        </a:xfrm>
      </p:grpSpPr>
      <p:sp>
        <p:nvSpPr>
          <p:cNvPr id="213" name="Google Shape;213;g7dc5bf3377_1_716"/>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7dc5bf3377_1_716"/>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7dc5bf3377_1_7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7dc5bf3377_1_716"/>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Autofit/>
          </a:bodyPr>
          <a:lstStyle>
            <a:lvl1pPr marL="457200" lvl="0" indent="-228600" algn="l" rtl="0">
              <a:lnSpc>
                <a:spcPct val="100000"/>
              </a:lnSpc>
              <a:spcBef>
                <a:spcPts val="0"/>
              </a:spcBef>
              <a:spcAft>
                <a:spcPts val="0"/>
              </a:spcAft>
              <a:buSzPts val="1300"/>
              <a:buNone/>
              <a:defRPr/>
            </a:lvl1pPr>
          </a:lstStyle>
          <a:p>
            <a:endParaRPr/>
          </a:p>
        </p:txBody>
      </p:sp>
      <p:sp>
        <p:nvSpPr>
          <p:cNvPr id="217" name="Google Shape;217;g7dc5bf3377_1_71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218"/>
        <p:cNvGrpSpPr/>
        <p:nvPr/>
      </p:nvGrpSpPr>
      <p:grpSpPr>
        <a:xfrm>
          <a:off x="0" y="0"/>
          <a:ext cx="0" cy="0"/>
          <a:chOff x="0" y="0"/>
          <a:chExt cx="0" cy="0"/>
        </a:xfrm>
      </p:grpSpPr>
      <p:sp>
        <p:nvSpPr>
          <p:cNvPr id="219" name="Google Shape;219;g7dc5bf3377_1_722"/>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g7dc5bf3377_1_722"/>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g7dc5bf3377_1_7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g7dc5bf3377_1_722"/>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sz="3000"/>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223" name="Google Shape;223;g7dc5bf3377_1_722"/>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24" name="Google Shape;224;g7dc5bf3377_1_72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5"/>
        <p:cNvGrpSpPr/>
        <p:nvPr/>
      </p:nvGrpSpPr>
      <p:grpSpPr>
        <a:xfrm>
          <a:off x="0" y="0"/>
          <a:ext cx="0" cy="0"/>
          <a:chOff x="0" y="0"/>
          <a:chExt cx="0" cy="0"/>
        </a:xfrm>
      </p:grpSpPr>
      <p:sp>
        <p:nvSpPr>
          <p:cNvPr id="226" name="Google Shape;226;g7dc5bf3377_1_7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7" name="Google Shape;227;g7dc5bf3377_1_729"/>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28" name="Google Shape;228;g7dc5bf3377_1_729"/>
          <p:cNvSpPr txBox="1">
            <a:spLocks noGrp="1"/>
          </p:cNvSpPr>
          <p:nvPr>
            <p:ph type="dt" idx="10"/>
          </p:nvPr>
        </p:nvSpPr>
        <p:spPr>
          <a:xfrm>
            <a:off x="768097" y="4853028"/>
            <a:ext cx="1615500" cy="205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9" name="Google Shape;229;g7dc5bf3377_1_729"/>
          <p:cNvSpPr txBox="1">
            <a:spLocks noGrp="1"/>
          </p:cNvSpPr>
          <p:nvPr>
            <p:ph type="ftr" idx="11"/>
          </p:nvPr>
        </p:nvSpPr>
        <p:spPr>
          <a:xfrm>
            <a:off x="3632200" y="4853028"/>
            <a:ext cx="4426200" cy="205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0" name="Google Shape;230;g7dc5bf3377_1_72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a:lvl1pPr>
            <a:lvl2pPr marL="0" marR="0" lvl="1" indent="0" algn="r" rtl="0">
              <a:lnSpc>
                <a:spcPct val="100000"/>
              </a:lnSpc>
              <a:spcBef>
                <a:spcPts val="0"/>
              </a:spcBef>
              <a:spcAft>
                <a:spcPts val="0"/>
              </a:spcAft>
              <a:buClr>
                <a:srgbClr val="000000"/>
              </a:buClr>
              <a:buSzPts val="1000"/>
              <a:buFont typeface="Arial"/>
              <a:buNone/>
              <a:defRPr/>
            </a:lvl2pPr>
            <a:lvl3pPr marL="0" marR="0" lvl="2" indent="0" algn="r" rtl="0">
              <a:lnSpc>
                <a:spcPct val="100000"/>
              </a:lnSpc>
              <a:spcBef>
                <a:spcPts val="0"/>
              </a:spcBef>
              <a:spcAft>
                <a:spcPts val="0"/>
              </a:spcAft>
              <a:buClr>
                <a:srgbClr val="000000"/>
              </a:buClr>
              <a:buSzPts val="1000"/>
              <a:buFont typeface="Arial"/>
              <a:buNone/>
              <a:defRPr/>
            </a:lvl3pPr>
            <a:lvl4pPr marL="0" marR="0" lvl="3" indent="0" algn="r" rtl="0">
              <a:lnSpc>
                <a:spcPct val="100000"/>
              </a:lnSpc>
              <a:spcBef>
                <a:spcPts val="0"/>
              </a:spcBef>
              <a:spcAft>
                <a:spcPts val="0"/>
              </a:spcAft>
              <a:buClr>
                <a:srgbClr val="000000"/>
              </a:buClr>
              <a:buSzPts val="1000"/>
              <a:buFont typeface="Arial"/>
              <a:buNone/>
              <a:defRPr/>
            </a:lvl4pPr>
            <a:lvl5pPr marL="0" marR="0" lvl="4" indent="0" algn="r" rtl="0">
              <a:lnSpc>
                <a:spcPct val="100000"/>
              </a:lnSpc>
              <a:spcBef>
                <a:spcPts val="0"/>
              </a:spcBef>
              <a:spcAft>
                <a:spcPts val="0"/>
              </a:spcAft>
              <a:buClr>
                <a:srgbClr val="000000"/>
              </a:buClr>
              <a:buSzPts val="1000"/>
              <a:buFont typeface="Arial"/>
              <a:buNone/>
              <a:defRPr/>
            </a:lvl5pPr>
            <a:lvl6pPr marL="0" marR="0" lvl="5" indent="0" algn="r" rtl="0">
              <a:lnSpc>
                <a:spcPct val="100000"/>
              </a:lnSpc>
              <a:spcBef>
                <a:spcPts val="0"/>
              </a:spcBef>
              <a:spcAft>
                <a:spcPts val="0"/>
              </a:spcAft>
              <a:buClr>
                <a:srgbClr val="000000"/>
              </a:buClr>
              <a:buSzPts val="1000"/>
              <a:buFont typeface="Arial"/>
              <a:buNone/>
              <a:defRPr/>
            </a:lvl6pPr>
            <a:lvl7pPr marL="0" marR="0" lvl="6" indent="0" algn="r" rtl="0">
              <a:lnSpc>
                <a:spcPct val="100000"/>
              </a:lnSpc>
              <a:spcBef>
                <a:spcPts val="0"/>
              </a:spcBef>
              <a:spcAft>
                <a:spcPts val="0"/>
              </a:spcAft>
              <a:buClr>
                <a:srgbClr val="000000"/>
              </a:buClr>
              <a:buSzPts val="1000"/>
              <a:buFont typeface="Arial"/>
              <a:buNone/>
              <a:defRPr/>
            </a:lvl7pPr>
            <a:lvl8pPr marL="0" marR="0" lvl="7" indent="0" algn="r" rtl="0">
              <a:lnSpc>
                <a:spcPct val="100000"/>
              </a:lnSpc>
              <a:spcBef>
                <a:spcPts val="0"/>
              </a:spcBef>
              <a:spcAft>
                <a:spcPts val="0"/>
              </a:spcAft>
              <a:buClr>
                <a:srgbClr val="000000"/>
              </a:buClr>
              <a:buSzPts val="1000"/>
              <a:buFont typeface="Arial"/>
              <a:buNone/>
              <a:defRPr/>
            </a:lvl8pPr>
            <a:lvl9pPr marL="0" marR="0" lvl="8" indent="0" algn="r" rtl="0">
              <a:lnSpc>
                <a:spcPct val="100000"/>
              </a:lnSpc>
              <a:spcBef>
                <a:spcPts val="0"/>
              </a:spcBef>
              <a:spcAft>
                <a:spcPts val="0"/>
              </a:spcAft>
              <a:buClr>
                <a:srgbClr val="000000"/>
              </a:buClr>
              <a:buSzPts val="1000"/>
              <a:buFont typeface="Arial"/>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231"/>
        <p:cNvGrpSpPr/>
        <p:nvPr/>
      </p:nvGrpSpPr>
      <p:grpSpPr>
        <a:xfrm>
          <a:off x="0" y="0"/>
          <a:ext cx="0" cy="0"/>
          <a:chOff x="0" y="0"/>
          <a:chExt cx="0" cy="0"/>
        </a:xfrm>
      </p:grpSpPr>
      <p:sp>
        <p:nvSpPr>
          <p:cNvPr id="232" name="Google Shape;232;g7dc5bf3377_1_735"/>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7dc5bf3377_1_735"/>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7dc5bf3377_1_735"/>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7dc5bf3377_1_735"/>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6" name="Google Shape;236;g7dc5bf3377_1_735"/>
          <p:cNvGrpSpPr/>
          <p:nvPr/>
        </p:nvGrpSpPr>
        <p:grpSpPr>
          <a:xfrm>
            <a:off x="255200" y="592"/>
            <a:ext cx="2250363" cy="1044300"/>
            <a:chOff x="255200" y="592"/>
            <a:chExt cx="2250363" cy="1044300"/>
          </a:xfrm>
        </p:grpSpPr>
        <p:sp>
          <p:nvSpPr>
            <p:cNvPr id="237" name="Google Shape;237;g7dc5bf3377_1_735"/>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7dc5bf3377_1_735"/>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7dc5bf3377_1_735"/>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 name="Google Shape;240;g7dc5bf3377_1_735"/>
          <p:cNvGrpSpPr/>
          <p:nvPr/>
        </p:nvGrpSpPr>
        <p:grpSpPr>
          <a:xfrm>
            <a:off x="905395" y="592"/>
            <a:ext cx="2250363" cy="1044300"/>
            <a:chOff x="905395" y="592"/>
            <a:chExt cx="2250363" cy="1044300"/>
          </a:xfrm>
        </p:grpSpPr>
        <p:sp>
          <p:nvSpPr>
            <p:cNvPr id="241" name="Google Shape;241;g7dc5bf3377_1_735"/>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7dc5bf3377_1_735"/>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7dc5bf3377_1_735"/>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 name="Google Shape;244;g7dc5bf3377_1_735"/>
          <p:cNvGrpSpPr/>
          <p:nvPr/>
        </p:nvGrpSpPr>
        <p:grpSpPr>
          <a:xfrm>
            <a:off x="7057470" y="5088"/>
            <a:ext cx="1851282" cy="752108"/>
            <a:chOff x="6917201" y="0"/>
            <a:chExt cx="2227777" cy="863400"/>
          </a:xfrm>
        </p:grpSpPr>
        <p:sp>
          <p:nvSpPr>
            <p:cNvPr id="245" name="Google Shape;245;g7dc5bf3377_1_73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7dc5bf3377_1_73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g7dc5bf3377_1_73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 name="Google Shape;248;g7dc5bf3377_1_735"/>
          <p:cNvGrpSpPr/>
          <p:nvPr/>
        </p:nvGrpSpPr>
        <p:grpSpPr>
          <a:xfrm>
            <a:off x="6553032" y="4217852"/>
            <a:ext cx="2389068" cy="925737"/>
            <a:chOff x="6917201" y="0"/>
            <a:chExt cx="2227777" cy="863400"/>
          </a:xfrm>
        </p:grpSpPr>
        <p:sp>
          <p:nvSpPr>
            <p:cNvPr id="249" name="Google Shape;249;g7dc5bf3377_1_735"/>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g7dc5bf3377_1_735"/>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g7dc5bf3377_1_735"/>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 name="Google Shape;252;g7dc5bf3377_1_735"/>
          <p:cNvGrpSpPr/>
          <p:nvPr/>
        </p:nvGrpSpPr>
        <p:grpSpPr>
          <a:xfrm>
            <a:off x="199154" y="4055652"/>
            <a:ext cx="2795414" cy="1083308"/>
            <a:chOff x="6917201" y="0"/>
            <a:chExt cx="2227777" cy="863400"/>
          </a:xfrm>
        </p:grpSpPr>
        <p:sp>
          <p:nvSpPr>
            <p:cNvPr id="253" name="Google Shape;253;g7dc5bf3377_1_735"/>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g7dc5bf3377_1_735"/>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g7dc5bf3377_1_735"/>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6" name="Google Shape;256;g7dc5bf3377_1_735"/>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SzPts val="3800"/>
              <a:buNone/>
              <a:defRPr sz="3800"/>
            </a:lvl2pPr>
            <a:lvl3pPr lvl="2" algn="ctr" rtl="0">
              <a:lnSpc>
                <a:spcPct val="100000"/>
              </a:lnSpc>
              <a:spcBef>
                <a:spcPts val="0"/>
              </a:spcBef>
              <a:spcAft>
                <a:spcPts val="0"/>
              </a:spcAft>
              <a:buSzPts val="3800"/>
              <a:buNone/>
              <a:defRPr sz="3800"/>
            </a:lvl3pPr>
            <a:lvl4pPr lvl="3" algn="ctr" rtl="0">
              <a:lnSpc>
                <a:spcPct val="100000"/>
              </a:lnSpc>
              <a:spcBef>
                <a:spcPts val="0"/>
              </a:spcBef>
              <a:spcAft>
                <a:spcPts val="0"/>
              </a:spcAft>
              <a:buSzPts val="3800"/>
              <a:buNone/>
              <a:defRPr sz="3800"/>
            </a:lvl4pPr>
            <a:lvl5pPr lvl="4" algn="ctr" rtl="0">
              <a:lnSpc>
                <a:spcPct val="100000"/>
              </a:lnSpc>
              <a:spcBef>
                <a:spcPts val="0"/>
              </a:spcBef>
              <a:spcAft>
                <a:spcPts val="0"/>
              </a:spcAft>
              <a:buSzPts val="3800"/>
              <a:buNone/>
              <a:defRPr sz="3800"/>
            </a:lvl5pPr>
            <a:lvl6pPr lvl="5" algn="ctr" rtl="0">
              <a:lnSpc>
                <a:spcPct val="100000"/>
              </a:lnSpc>
              <a:spcBef>
                <a:spcPts val="0"/>
              </a:spcBef>
              <a:spcAft>
                <a:spcPts val="0"/>
              </a:spcAft>
              <a:buSzPts val="3800"/>
              <a:buNone/>
              <a:defRPr sz="3800"/>
            </a:lvl6pPr>
            <a:lvl7pPr lvl="6" algn="ctr" rtl="0">
              <a:lnSpc>
                <a:spcPct val="100000"/>
              </a:lnSpc>
              <a:spcBef>
                <a:spcPts val="0"/>
              </a:spcBef>
              <a:spcAft>
                <a:spcPts val="0"/>
              </a:spcAft>
              <a:buSzPts val="3800"/>
              <a:buNone/>
              <a:defRPr sz="3800"/>
            </a:lvl7pPr>
            <a:lvl8pPr lvl="7" algn="ctr" rtl="0">
              <a:lnSpc>
                <a:spcPct val="100000"/>
              </a:lnSpc>
              <a:spcBef>
                <a:spcPts val="0"/>
              </a:spcBef>
              <a:spcAft>
                <a:spcPts val="0"/>
              </a:spcAft>
              <a:buSzPts val="3800"/>
              <a:buNone/>
              <a:defRPr sz="3800"/>
            </a:lvl8pPr>
            <a:lvl9pPr lvl="8" algn="ctr" rtl="0">
              <a:lnSpc>
                <a:spcPct val="100000"/>
              </a:lnSpc>
              <a:spcBef>
                <a:spcPts val="0"/>
              </a:spcBef>
              <a:spcAft>
                <a:spcPts val="0"/>
              </a:spcAft>
              <a:buSzPts val="3800"/>
              <a:buNone/>
              <a:defRPr sz="3800"/>
            </a:lvl9pPr>
          </a:lstStyle>
          <a:p>
            <a:endParaRPr/>
          </a:p>
        </p:txBody>
      </p:sp>
      <p:sp>
        <p:nvSpPr>
          <p:cNvPr id="257" name="Google Shape;257;g7dc5bf3377_1_735"/>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258" name="Google Shape;258;g7dc5bf3377_1_73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259"/>
        <p:cNvGrpSpPr/>
        <p:nvPr/>
      </p:nvGrpSpPr>
      <p:grpSpPr>
        <a:xfrm>
          <a:off x="0" y="0"/>
          <a:ext cx="0" cy="0"/>
          <a:chOff x="0" y="0"/>
          <a:chExt cx="0" cy="0"/>
        </a:xfrm>
      </p:grpSpPr>
      <p:sp>
        <p:nvSpPr>
          <p:cNvPr id="260" name="Google Shape;260;g7dc5bf3377_1_76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1" name="Google Shape;261;g7dc5bf3377_1_763"/>
          <p:cNvGrpSpPr/>
          <p:nvPr/>
        </p:nvGrpSpPr>
        <p:grpSpPr>
          <a:xfrm>
            <a:off x="5594193" y="3961115"/>
            <a:ext cx="2910145" cy="1182340"/>
            <a:chOff x="6917201" y="0"/>
            <a:chExt cx="2227777" cy="863400"/>
          </a:xfrm>
        </p:grpSpPr>
        <p:sp>
          <p:nvSpPr>
            <p:cNvPr id="262" name="Google Shape;262;g7dc5bf3377_1_76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7dc5bf3377_1_76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g7dc5bf3377_1_76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5" name="Google Shape;265;g7dc5bf3377_1_763"/>
          <p:cNvGrpSpPr/>
          <p:nvPr/>
        </p:nvGrpSpPr>
        <p:grpSpPr>
          <a:xfrm>
            <a:off x="199154" y="2"/>
            <a:ext cx="2795414" cy="1083308"/>
            <a:chOff x="6917201" y="0"/>
            <a:chExt cx="2227777" cy="863400"/>
          </a:xfrm>
        </p:grpSpPr>
        <p:sp>
          <p:nvSpPr>
            <p:cNvPr id="266" name="Google Shape;266;g7dc5bf3377_1_76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g7dc5bf3377_1_76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7dc5bf3377_1_76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9" name="Google Shape;269;g7dc5bf3377_1_763"/>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3200"/>
              <a:buNone/>
              <a:defRPr sz="32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270" name="Google Shape;270;g7dc5bf3377_1_76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71"/>
        <p:cNvGrpSpPr/>
        <p:nvPr/>
      </p:nvGrpSpPr>
      <p:grpSpPr>
        <a:xfrm>
          <a:off x="0" y="0"/>
          <a:ext cx="0" cy="0"/>
          <a:chOff x="0" y="0"/>
          <a:chExt cx="0" cy="0"/>
        </a:xfrm>
      </p:grpSpPr>
      <p:sp>
        <p:nvSpPr>
          <p:cNvPr id="272" name="Google Shape;272;g7dc5bf3377_1_77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7dc5bf3377_1_77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7dc5bf3377_1_77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7dc5bf3377_1_775"/>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sz="3000"/>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276" name="Google Shape;276;g7dc5bf3377_1_775"/>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77" name="Google Shape;277;g7dc5bf3377_1_775"/>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78" name="Google Shape;278;g7dc5bf3377_1_77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279"/>
        <p:cNvGrpSpPr/>
        <p:nvPr/>
      </p:nvGrpSpPr>
      <p:grpSpPr>
        <a:xfrm>
          <a:off x="0" y="0"/>
          <a:ext cx="0" cy="0"/>
          <a:chOff x="0" y="0"/>
          <a:chExt cx="0" cy="0"/>
        </a:xfrm>
      </p:grpSpPr>
      <p:sp>
        <p:nvSpPr>
          <p:cNvPr id="280" name="Google Shape;280;g7dc5bf3377_1_783"/>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g7dc5bf3377_1_783"/>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g7dc5bf3377_1_78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7dc5bf3377_1_783"/>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sz="3000"/>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284" name="Google Shape;284;g7dc5bf3377_1_78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22"/>
        <p:cNvGrpSpPr/>
        <p:nvPr/>
      </p:nvGrpSpPr>
      <p:grpSpPr>
        <a:xfrm>
          <a:off x="0" y="0"/>
          <a:ext cx="0" cy="0"/>
          <a:chOff x="0" y="0"/>
          <a:chExt cx="0" cy="0"/>
        </a:xfrm>
      </p:grpSpPr>
      <p:sp>
        <p:nvSpPr>
          <p:cNvPr id="23" name="Google Shape;23;p18"/>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8"/>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8"/>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8"/>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 name="Google Shape;27;p18"/>
          <p:cNvGrpSpPr/>
          <p:nvPr/>
        </p:nvGrpSpPr>
        <p:grpSpPr>
          <a:xfrm>
            <a:off x="255200" y="592"/>
            <a:ext cx="2250363" cy="1044300"/>
            <a:chOff x="255200" y="592"/>
            <a:chExt cx="2250363" cy="1044300"/>
          </a:xfrm>
        </p:grpSpPr>
        <p:sp>
          <p:nvSpPr>
            <p:cNvPr id="28" name="Google Shape;28;p18"/>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8"/>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8"/>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 name="Google Shape;31;p18"/>
          <p:cNvGrpSpPr/>
          <p:nvPr/>
        </p:nvGrpSpPr>
        <p:grpSpPr>
          <a:xfrm>
            <a:off x="905395" y="592"/>
            <a:ext cx="2250363" cy="1044300"/>
            <a:chOff x="905395" y="592"/>
            <a:chExt cx="2250363" cy="1044300"/>
          </a:xfrm>
        </p:grpSpPr>
        <p:sp>
          <p:nvSpPr>
            <p:cNvPr id="32" name="Google Shape;32;p18"/>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8"/>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8"/>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 name="Google Shape;35;p18"/>
          <p:cNvGrpSpPr/>
          <p:nvPr/>
        </p:nvGrpSpPr>
        <p:grpSpPr>
          <a:xfrm>
            <a:off x="7057468" y="5088"/>
            <a:ext cx="1851282" cy="752108"/>
            <a:chOff x="6917201" y="0"/>
            <a:chExt cx="2227777" cy="863400"/>
          </a:xfrm>
        </p:grpSpPr>
        <p:sp>
          <p:nvSpPr>
            <p:cNvPr id="36" name="Google Shape;36;p18"/>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8"/>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8"/>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 name="Google Shape;39;p18"/>
          <p:cNvGrpSpPr/>
          <p:nvPr/>
        </p:nvGrpSpPr>
        <p:grpSpPr>
          <a:xfrm>
            <a:off x="6553032" y="4217852"/>
            <a:ext cx="2389068" cy="925737"/>
            <a:chOff x="6917201" y="0"/>
            <a:chExt cx="2227777" cy="863400"/>
          </a:xfrm>
        </p:grpSpPr>
        <p:sp>
          <p:nvSpPr>
            <p:cNvPr id="40" name="Google Shape;40;p18"/>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8"/>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8"/>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3;p18"/>
          <p:cNvGrpSpPr/>
          <p:nvPr/>
        </p:nvGrpSpPr>
        <p:grpSpPr>
          <a:xfrm>
            <a:off x="199149" y="4055652"/>
            <a:ext cx="2795413" cy="1083308"/>
            <a:chOff x="6917201" y="0"/>
            <a:chExt cx="2227777" cy="863400"/>
          </a:xfrm>
        </p:grpSpPr>
        <p:sp>
          <p:nvSpPr>
            <p:cNvPr id="44" name="Google Shape;44;p1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18"/>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48" name="Google Shape;48;p18"/>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9" name="Google Shape;49;p1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285"/>
        <p:cNvGrpSpPr/>
        <p:nvPr/>
      </p:nvGrpSpPr>
      <p:grpSpPr>
        <a:xfrm>
          <a:off x="0" y="0"/>
          <a:ext cx="0" cy="0"/>
          <a:chOff x="0" y="0"/>
          <a:chExt cx="0" cy="0"/>
        </a:xfrm>
      </p:grpSpPr>
      <p:sp>
        <p:nvSpPr>
          <p:cNvPr id="286" name="Google Shape;286;g7dc5bf3377_1_78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7dc5bf3377_1_789"/>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7dc5bf3377_1_78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g7dc5bf3377_1_789"/>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sz="3000"/>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290" name="Google Shape;290;g7dc5bf3377_1_789"/>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291" name="Google Shape;291;g7dc5bf3377_1_78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292"/>
        <p:cNvGrpSpPr/>
        <p:nvPr/>
      </p:nvGrpSpPr>
      <p:grpSpPr>
        <a:xfrm>
          <a:off x="0" y="0"/>
          <a:ext cx="0" cy="0"/>
          <a:chOff x="0" y="0"/>
          <a:chExt cx="0" cy="0"/>
        </a:xfrm>
      </p:grpSpPr>
      <p:sp>
        <p:nvSpPr>
          <p:cNvPr id="293" name="Google Shape;293;g7dc5bf3377_1_796"/>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7dc5bf3377_1_796"/>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5" name="Google Shape;295;g7dc5bf3377_1_796"/>
          <p:cNvGrpSpPr/>
          <p:nvPr/>
        </p:nvGrpSpPr>
        <p:grpSpPr>
          <a:xfrm>
            <a:off x="255991" y="-119"/>
            <a:ext cx="2251347" cy="1043408"/>
            <a:chOff x="3961956" y="4383950"/>
            <a:chExt cx="1160548" cy="548700"/>
          </a:xfrm>
        </p:grpSpPr>
        <p:sp>
          <p:nvSpPr>
            <p:cNvPr id="296" name="Google Shape;296;g7dc5bf3377_1_796"/>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7dc5bf3377_1_796"/>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7dc5bf3377_1_796"/>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g7dc5bf3377_1_79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0" name="Google Shape;300;g7dc5bf3377_1_796"/>
          <p:cNvGrpSpPr/>
          <p:nvPr/>
        </p:nvGrpSpPr>
        <p:grpSpPr>
          <a:xfrm>
            <a:off x="34934" y="4522125"/>
            <a:ext cx="1593306" cy="617072"/>
            <a:chOff x="6917201" y="0"/>
            <a:chExt cx="2227777" cy="863400"/>
          </a:xfrm>
        </p:grpSpPr>
        <p:sp>
          <p:nvSpPr>
            <p:cNvPr id="301" name="Google Shape;301;g7dc5bf3377_1_796"/>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7dc5bf3377_1_796"/>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7dc5bf3377_1_796"/>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 name="Google Shape;304;g7dc5bf3377_1_796"/>
          <p:cNvGrpSpPr/>
          <p:nvPr/>
        </p:nvGrpSpPr>
        <p:grpSpPr>
          <a:xfrm>
            <a:off x="5886358" y="1243"/>
            <a:ext cx="3257455" cy="1261514"/>
            <a:chOff x="6917201" y="0"/>
            <a:chExt cx="2227777" cy="863400"/>
          </a:xfrm>
        </p:grpSpPr>
        <p:sp>
          <p:nvSpPr>
            <p:cNvPr id="305" name="Google Shape;305;g7dc5bf3377_1_796"/>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7dc5bf3377_1_796"/>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g7dc5bf3377_1_796"/>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8" name="Google Shape;308;g7dc5bf3377_1_796"/>
          <p:cNvSpPr txBox="1">
            <a:spLocks noGrp="1"/>
          </p:cNvSpPr>
          <p:nvPr>
            <p:ph type="title"/>
          </p:nvPr>
        </p:nvSpPr>
        <p:spPr>
          <a:xfrm>
            <a:off x="1393929" y="1301146"/>
            <a:ext cx="6366900" cy="2539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2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sp>
        <p:nvSpPr>
          <p:cNvPr id="309" name="Google Shape;309;g7dc5bf3377_1_79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10"/>
        <p:cNvGrpSpPr/>
        <p:nvPr/>
      </p:nvGrpSpPr>
      <p:grpSpPr>
        <a:xfrm>
          <a:off x="0" y="0"/>
          <a:ext cx="0" cy="0"/>
          <a:chOff x="0" y="0"/>
          <a:chExt cx="0" cy="0"/>
        </a:xfrm>
      </p:grpSpPr>
      <p:sp>
        <p:nvSpPr>
          <p:cNvPr id="311" name="Google Shape;311;g7dc5bf3377_1_81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7dc5bf3377_1_81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7dc5bf3377_1_81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g7dc5bf3377_1_814"/>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sz="3000"/>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315" name="Google Shape;315;g7dc5bf3377_1_814"/>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600"/>
              <a:buNone/>
              <a:defRPr sz="1600">
                <a:solidFill>
                  <a:schemeClr val="lt1"/>
                </a:solidFill>
              </a:defRPr>
            </a:lvl1pPr>
            <a:lvl2pPr lvl="1" algn="l" rtl="0">
              <a:lnSpc>
                <a:spcPct val="100000"/>
              </a:lnSpc>
              <a:spcBef>
                <a:spcPts val="0"/>
              </a:spcBef>
              <a:spcAft>
                <a:spcPts val="0"/>
              </a:spcAft>
              <a:buClr>
                <a:schemeClr val="lt1"/>
              </a:buClr>
              <a:buSzPts val="1600"/>
              <a:buNone/>
              <a:defRPr sz="1600">
                <a:solidFill>
                  <a:schemeClr val="lt1"/>
                </a:solidFill>
              </a:defRPr>
            </a:lvl2pPr>
            <a:lvl3pPr lvl="2" algn="l" rtl="0">
              <a:lnSpc>
                <a:spcPct val="100000"/>
              </a:lnSpc>
              <a:spcBef>
                <a:spcPts val="0"/>
              </a:spcBef>
              <a:spcAft>
                <a:spcPts val="0"/>
              </a:spcAft>
              <a:buClr>
                <a:schemeClr val="lt1"/>
              </a:buClr>
              <a:buSzPts val="1600"/>
              <a:buNone/>
              <a:defRPr sz="1600">
                <a:solidFill>
                  <a:schemeClr val="lt1"/>
                </a:solidFill>
              </a:defRPr>
            </a:lvl3pPr>
            <a:lvl4pPr lvl="3" algn="l" rtl="0">
              <a:lnSpc>
                <a:spcPct val="100000"/>
              </a:lnSpc>
              <a:spcBef>
                <a:spcPts val="0"/>
              </a:spcBef>
              <a:spcAft>
                <a:spcPts val="0"/>
              </a:spcAft>
              <a:buClr>
                <a:schemeClr val="lt1"/>
              </a:buClr>
              <a:buSzPts val="1600"/>
              <a:buNone/>
              <a:defRPr sz="1600">
                <a:solidFill>
                  <a:schemeClr val="lt1"/>
                </a:solidFill>
              </a:defRPr>
            </a:lvl4pPr>
            <a:lvl5pPr lvl="4" algn="l" rtl="0">
              <a:lnSpc>
                <a:spcPct val="100000"/>
              </a:lnSpc>
              <a:spcBef>
                <a:spcPts val="0"/>
              </a:spcBef>
              <a:spcAft>
                <a:spcPts val="0"/>
              </a:spcAft>
              <a:buClr>
                <a:schemeClr val="lt1"/>
              </a:buClr>
              <a:buSzPts val="1600"/>
              <a:buNone/>
              <a:defRPr sz="1600">
                <a:solidFill>
                  <a:schemeClr val="lt1"/>
                </a:solidFill>
              </a:defRPr>
            </a:lvl5pPr>
            <a:lvl6pPr lvl="5" algn="l" rtl="0">
              <a:lnSpc>
                <a:spcPct val="100000"/>
              </a:lnSpc>
              <a:spcBef>
                <a:spcPts val="0"/>
              </a:spcBef>
              <a:spcAft>
                <a:spcPts val="0"/>
              </a:spcAft>
              <a:buClr>
                <a:schemeClr val="lt1"/>
              </a:buClr>
              <a:buSzPts val="1600"/>
              <a:buNone/>
              <a:defRPr sz="1600">
                <a:solidFill>
                  <a:schemeClr val="lt1"/>
                </a:solidFill>
              </a:defRPr>
            </a:lvl6pPr>
            <a:lvl7pPr lvl="6" algn="l" rtl="0">
              <a:lnSpc>
                <a:spcPct val="100000"/>
              </a:lnSpc>
              <a:spcBef>
                <a:spcPts val="0"/>
              </a:spcBef>
              <a:spcAft>
                <a:spcPts val="0"/>
              </a:spcAft>
              <a:buClr>
                <a:schemeClr val="lt1"/>
              </a:buClr>
              <a:buSzPts val="1600"/>
              <a:buNone/>
              <a:defRPr sz="1600">
                <a:solidFill>
                  <a:schemeClr val="lt1"/>
                </a:solidFill>
              </a:defRPr>
            </a:lvl7pPr>
            <a:lvl8pPr lvl="7" algn="l" rtl="0">
              <a:lnSpc>
                <a:spcPct val="100000"/>
              </a:lnSpc>
              <a:spcBef>
                <a:spcPts val="0"/>
              </a:spcBef>
              <a:spcAft>
                <a:spcPts val="0"/>
              </a:spcAft>
              <a:buClr>
                <a:schemeClr val="lt1"/>
              </a:buClr>
              <a:buSzPts val="1600"/>
              <a:buNone/>
              <a:defRPr sz="1600">
                <a:solidFill>
                  <a:schemeClr val="lt1"/>
                </a:solidFill>
              </a:defRPr>
            </a:lvl8pPr>
            <a:lvl9pPr lvl="8" algn="l"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16" name="Google Shape;316;g7dc5bf3377_1_814"/>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a:lvl1pPr>
            <a:lvl2pPr marL="914400" lvl="1" indent="-298450" algn="l" rtl="0">
              <a:lnSpc>
                <a:spcPct val="115000"/>
              </a:lnSpc>
              <a:spcBef>
                <a:spcPts val="1600"/>
              </a:spcBef>
              <a:spcAft>
                <a:spcPts val="0"/>
              </a:spcAft>
              <a:buSzPts val="1100"/>
              <a:buChar char="○"/>
              <a:defRPr/>
            </a:lvl2pPr>
            <a:lvl3pPr marL="1371600" lvl="2" indent="-298450" algn="l" rtl="0">
              <a:lnSpc>
                <a:spcPct val="115000"/>
              </a:lnSpc>
              <a:spcBef>
                <a:spcPts val="1600"/>
              </a:spcBef>
              <a:spcAft>
                <a:spcPts val="0"/>
              </a:spcAft>
              <a:buSzPts val="1100"/>
              <a:buChar char="■"/>
              <a:defRPr/>
            </a:lvl3pPr>
            <a:lvl4pPr marL="1828800" lvl="3" indent="-298450" algn="l" rtl="0">
              <a:lnSpc>
                <a:spcPct val="115000"/>
              </a:lnSpc>
              <a:spcBef>
                <a:spcPts val="1600"/>
              </a:spcBef>
              <a:spcAft>
                <a:spcPts val="0"/>
              </a:spcAft>
              <a:buSzPts val="1100"/>
              <a:buChar char="●"/>
              <a:defRPr/>
            </a:lvl4pPr>
            <a:lvl5pPr marL="2286000" lvl="4" indent="-298450" algn="l" rtl="0">
              <a:lnSpc>
                <a:spcPct val="115000"/>
              </a:lnSpc>
              <a:spcBef>
                <a:spcPts val="1600"/>
              </a:spcBef>
              <a:spcAft>
                <a:spcPts val="0"/>
              </a:spcAft>
              <a:buSzPts val="1100"/>
              <a:buChar char="○"/>
              <a:defRPr/>
            </a:lvl5pPr>
            <a:lvl6pPr marL="2743200" lvl="5" indent="-298450" algn="l" rtl="0">
              <a:lnSpc>
                <a:spcPct val="115000"/>
              </a:lnSpc>
              <a:spcBef>
                <a:spcPts val="1600"/>
              </a:spcBef>
              <a:spcAft>
                <a:spcPts val="0"/>
              </a:spcAft>
              <a:buSzPts val="1100"/>
              <a:buChar char="■"/>
              <a:defRPr/>
            </a:lvl6pPr>
            <a:lvl7pPr marL="3200400" lvl="6" indent="-298450" algn="l" rtl="0">
              <a:lnSpc>
                <a:spcPct val="115000"/>
              </a:lnSpc>
              <a:spcBef>
                <a:spcPts val="1600"/>
              </a:spcBef>
              <a:spcAft>
                <a:spcPts val="0"/>
              </a:spcAft>
              <a:buSzPts val="1100"/>
              <a:buChar char="●"/>
              <a:defRPr/>
            </a:lvl7pPr>
            <a:lvl8pPr marL="3657600" lvl="7" indent="-298450" algn="l" rtl="0">
              <a:lnSpc>
                <a:spcPct val="115000"/>
              </a:lnSpc>
              <a:spcBef>
                <a:spcPts val="1600"/>
              </a:spcBef>
              <a:spcAft>
                <a:spcPts val="0"/>
              </a:spcAft>
              <a:buSzPts val="1100"/>
              <a:buChar char="○"/>
              <a:defRPr/>
            </a:lvl8pPr>
            <a:lvl9pPr marL="4114800" lvl="8" indent="-298450" algn="l" rtl="0">
              <a:lnSpc>
                <a:spcPct val="115000"/>
              </a:lnSpc>
              <a:spcBef>
                <a:spcPts val="1600"/>
              </a:spcBef>
              <a:spcAft>
                <a:spcPts val="1600"/>
              </a:spcAft>
              <a:buSzPts val="1100"/>
              <a:buChar char="■"/>
              <a:defRPr/>
            </a:lvl9pPr>
          </a:lstStyle>
          <a:p>
            <a:endParaRPr/>
          </a:p>
        </p:txBody>
      </p:sp>
      <p:sp>
        <p:nvSpPr>
          <p:cNvPr id="317" name="Google Shape;317;g7dc5bf3377_1_81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318"/>
        <p:cNvGrpSpPr/>
        <p:nvPr/>
      </p:nvGrpSpPr>
      <p:grpSpPr>
        <a:xfrm>
          <a:off x="0" y="0"/>
          <a:ext cx="0" cy="0"/>
          <a:chOff x="0" y="0"/>
          <a:chExt cx="0" cy="0"/>
        </a:xfrm>
      </p:grpSpPr>
      <p:sp>
        <p:nvSpPr>
          <p:cNvPr id="319" name="Google Shape;319;g7dc5bf3377_1_822"/>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 name="Google Shape;320;g7dc5bf3377_1_822"/>
          <p:cNvGrpSpPr/>
          <p:nvPr/>
        </p:nvGrpSpPr>
        <p:grpSpPr>
          <a:xfrm>
            <a:off x="5959226" y="4119576"/>
            <a:ext cx="2520952" cy="1024165"/>
            <a:chOff x="6917201" y="0"/>
            <a:chExt cx="2227777" cy="863400"/>
          </a:xfrm>
        </p:grpSpPr>
        <p:sp>
          <p:nvSpPr>
            <p:cNvPr id="321" name="Google Shape;321;g7dc5bf3377_1_822"/>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g7dc5bf3377_1_822"/>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g7dc5bf3377_1_822"/>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 name="Google Shape;324;g7dc5bf3377_1_822"/>
          <p:cNvGrpSpPr/>
          <p:nvPr/>
        </p:nvGrpSpPr>
        <p:grpSpPr>
          <a:xfrm>
            <a:off x="199154" y="2"/>
            <a:ext cx="2795414" cy="1083308"/>
            <a:chOff x="6917201" y="0"/>
            <a:chExt cx="2227777" cy="863400"/>
          </a:xfrm>
        </p:grpSpPr>
        <p:sp>
          <p:nvSpPr>
            <p:cNvPr id="325" name="Google Shape;325;g7dc5bf3377_1_82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7dc5bf3377_1_82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g7dc5bf3377_1_82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8" name="Google Shape;328;g7dc5bf3377_1_822"/>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8600"/>
              <a:buNone/>
              <a:defRPr sz="8600">
                <a:solidFill>
                  <a:schemeClr val="dk2"/>
                </a:solidFill>
              </a:defRPr>
            </a:lvl1pPr>
            <a:lvl2pPr lvl="1" algn="ctr" rtl="0">
              <a:lnSpc>
                <a:spcPct val="100000"/>
              </a:lnSpc>
              <a:spcBef>
                <a:spcPts val="0"/>
              </a:spcBef>
              <a:spcAft>
                <a:spcPts val="0"/>
              </a:spcAft>
              <a:buClr>
                <a:schemeClr val="dk2"/>
              </a:buClr>
              <a:buSzPts val="8600"/>
              <a:buNone/>
              <a:defRPr sz="8600">
                <a:solidFill>
                  <a:schemeClr val="dk2"/>
                </a:solidFill>
              </a:defRPr>
            </a:lvl2pPr>
            <a:lvl3pPr lvl="2" algn="ctr" rtl="0">
              <a:lnSpc>
                <a:spcPct val="100000"/>
              </a:lnSpc>
              <a:spcBef>
                <a:spcPts val="0"/>
              </a:spcBef>
              <a:spcAft>
                <a:spcPts val="0"/>
              </a:spcAft>
              <a:buClr>
                <a:schemeClr val="dk2"/>
              </a:buClr>
              <a:buSzPts val="8600"/>
              <a:buNone/>
              <a:defRPr sz="8600">
                <a:solidFill>
                  <a:schemeClr val="dk2"/>
                </a:solidFill>
              </a:defRPr>
            </a:lvl3pPr>
            <a:lvl4pPr lvl="3" algn="ctr" rtl="0">
              <a:lnSpc>
                <a:spcPct val="100000"/>
              </a:lnSpc>
              <a:spcBef>
                <a:spcPts val="0"/>
              </a:spcBef>
              <a:spcAft>
                <a:spcPts val="0"/>
              </a:spcAft>
              <a:buClr>
                <a:schemeClr val="dk2"/>
              </a:buClr>
              <a:buSzPts val="8600"/>
              <a:buNone/>
              <a:defRPr sz="8600">
                <a:solidFill>
                  <a:schemeClr val="dk2"/>
                </a:solidFill>
              </a:defRPr>
            </a:lvl4pPr>
            <a:lvl5pPr lvl="4" algn="ctr" rtl="0">
              <a:lnSpc>
                <a:spcPct val="100000"/>
              </a:lnSpc>
              <a:spcBef>
                <a:spcPts val="0"/>
              </a:spcBef>
              <a:spcAft>
                <a:spcPts val="0"/>
              </a:spcAft>
              <a:buClr>
                <a:schemeClr val="dk2"/>
              </a:buClr>
              <a:buSzPts val="8600"/>
              <a:buNone/>
              <a:defRPr sz="8600">
                <a:solidFill>
                  <a:schemeClr val="dk2"/>
                </a:solidFill>
              </a:defRPr>
            </a:lvl5pPr>
            <a:lvl6pPr lvl="5" algn="ctr" rtl="0">
              <a:lnSpc>
                <a:spcPct val="100000"/>
              </a:lnSpc>
              <a:spcBef>
                <a:spcPts val="0"/>
              </a:spcBef>
              <a:spcAft>
                <a:spcPts val="0"/>
              </a:spcAft>
              <a:buClr>
                <a:schemeClr val="dk2"/>
              </a:buClr>
              <a:buSzPts val="8600"/>
              <a:buNone/>
              <a:defRPr sz="8600">
                <a:solidFill>
                  <a:schemeClr val="dk2"/>
                </a:solidFill>
              </a:defRPr>
            </a:lvl6pPr>
            <a:lvl7pPr lvl="6" algn="ctr" rtl="0">
              <a:lnSpc>
                <a:spcPct val="100000"/>
              </a:lnSpc>
              <a:spcBef>
                <a:spcPts val="0"/>
              </a:spcBef>
              <a:spcAft>
                <a:spcPts val="0"/>
              </a:spcAft>
              <a:buClr>
                <a:schemeClr val="dk2"/>
              </a:buClr>
              <a:buSzPts val="8600"/>
              <a:buNone/>
              <a:defRPr sz="8600">
                <a:solidFill>
                  <a:schemeClr val="dk2"/>
                </a:solidFill>
              </a:defRPr>
            </a:lvl7pPr>
            <a:lvl8pPr lvl="7" algn="ctr" rtl="0">
              <a:lnSpc>
                <a:spcPct val="100000"/>
              </a:lnSpc>
              <a:spcBef>
                <a:spcPts val="0"/>
              </a:spcBef>
              <a:spcAft>
                <a:spcPts val="0"/>
              </a:spcAft>
              <a:buClr>
                <a:schemeClr val="dk2"/>
              </a:buClr>
              <a:buSzPts val="8600"/>
              <a:buNone/>
              <a:defRPr sz="8600">
                <a:solidFill>
                  <a:schemeClr val="dk2"/>
                </a:solidFill>
              </a:defRPr>
            </a:lvl8pPr>
            <a:lvl9pPr lvl="8" algn="ctr" rtl="0">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329" name="Google Shape;329;g7dc5bf3377_1_822"/>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Autofit/>
          </a:bodyPr>
          <a:lstStyle>
            <a:lvl1pPr marL="457200" lvl="0" indent="-311150" algn="ctr" rtl="0">
              <a:lnSpc>
                <a:spcPct val="115000"/>
              </a:lnSpc>
              <a:spcBef>
                <a:spcPts val="0"/>
              </a:spcBef>
              <a:spcAft>
                <a:spcPts val="0"/>
              </a:spcAft>
              <a:buSzPts val="1300"/>
              <a:buChar char="●"/>
              <a:defRPr/>
            </a:lvl1pPr>
            <a:lvl2pPr marL="914400" lvl="1" indent="-298450" algn="ctr" rtl="0">
              <a:lnSpc>
                <a:spcPct val="115000"/>
              </a:lnSpc>
              <a:spcBef>
                <a:spcPts val="1600"/>
              </a:spcBef>
              <a:spcAft>
                <a:spcPts val="0"/>
              </a:spcAft>
              <a:buSzPts val="1100"/>
              <a:buChar char="○"/>
              <a:defRPr/>
            </a:lvl2pPr>
            <a:lvl3pPr marL="1371600" lvl="2" indent="-298450" algn="ctr" rtl="0">
              <a:lnSpc>
                <a:spcPct val="115000"/>
              </a:lnSpc>
              <a:spcBef>
                <a:spcPts val="1600"/>
              </a:spcBef>
              <a:spcAft>
                <a:spcPts val="0"/>
              </a:spcAft>
              <a:buSzPts val="1100"/>
              <a:buChar char="■"/>
              <a:defRPr/>
            </a:lvl3pPr>
            <a:lvl4pPr marL="1828800" lvl="3" indent="-298450" algn="ctr" rtl="0">
              <a:lnSpc>
                <a:spcPct val="115000"/>
              </a:lnSpc>
              <a:spcBef>
                <a:spcPts val="1600"/>
              </a:spcBef>
              <a:spcAft>
                <a:spcPts val="0"/>
              </a:spcAft>
              <a:buSzPts val="1100"/>
              <a:buChar char="●"/>
              <a:defRPr/>
            </a:lvl4pPr>
            <a:lvl5pPr marL="2286000" lvl="4" indent="-298450" algn="ctr" rtl="0">
              <a:lnSpc>
                <a:spcPct val="115000"/>
              </a:lnSpc>
              <a:spcBef>
                <a:spcPts val="1600"/>
              </a:spcBef>
              <a:spcAft>
                <a:spcPts val="0"/>
              </a:spcAft>
              <a:buSzPts val="1100"/>
              <a:buChar char="○"/>
              <a:defRPr/>
            </a:lvl5pPr>
            <a:lvl6pPr marL="2743200" lvl="5" indent="-298450" algn="ctr" rtl="0">
              <a:lnSpc>
                <a:spcPct val="115000"/>
              </a:lnSpc>
              <a:spcBef>
                <a:spcPts val="1600"/>
              </a:spcBef>
              <a:spcAft>
                <a:spcPts val="0"/>
              </a:spcAft>
              <a:buSzPts val="1100"/>
              <a:buChar char="■"/>
              <a:defRPr/>
            </a:lvl6pPr>
            <a:lvl7pPr marL="3200400" lvl="6" indent="-298450" algn="ctr" rtl="0">
              <a:lnSpc>
                <a:spcPct val="115000"/>
              </a:lnSpc>
              <a:spcBef>
                <a:spcPts val="1600"/>
              </a:spcBef>
              <a:spcAft>
                <a:spcPts val="0"/>
              </a:spcAft>
              <a:buSzPts val="1100"/>
              <a:buChar char="●"/>
              <a:defRPr/>
            </a:lvl7pPr>
            <a:lvl8pPr marL="3657600" lvl="7" indent="-298450" algn="ctr" rtl="0">
              <a:lnSpc>
                <a:spcPct val="115000"/>
              </a:lnSpc>
              <a:spcBef>
                <a:spcPts val="1600"/>
              </a:spcBef>
              <a:spcAft>
                <a:spcPts val="0"/>
              </a:spcAft>
              <a:buSzPts val="1100"/>
              <a:buChar char="○"/>
              <a:defRPr/>
            </a:lvl8pPr>
            <a:lvl9pPr marL="4114800" lvl="8" indent="-298450" algn="ctr" rtl="0">
              <a:lnSpc>
                <a:spcPct val="115000"/>
              </a:lnSpc>
              <a:spcBef>
                <a:spcPts val="1600"/>
              </a:spcBef>
              <a:spcAft>
                <a:spcPts val="1600"/>
              </a:spcAft>
              <a:buSzPts val="1100"/>
              <a:buChar char="■"/>
              <a:defRPr/>
            </a:lvl9pPr>
          </a:lstStyle>
          <a:p>
            <a:endParaRPr/>
          </a:p>
        </p:txBody>
      </p:sp>
      <p:sp>
        <p:nvSpPr>
          <p:cNvPr id="330" name="Google Shape;330;g7dc5bf3377_1_82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1"/>
        <p:cNvGrpSpPr/>
        <p:nvPr/>
      </p:nvGrpSpPr>
      <p:grpSpPr>
        <a:xfrm>
          <a:off x="0" y="0"/>
          <a:ext cx="0" cy="0"/>
          <a:chOff x="0" y="0"/>
          <a:chExt cx="0" cy="0"/>
        </a:xfrm>
      </p:grpSpPr>
      <p:sp>
        <p:nvSpPr>
          <p:cNvPr id="332" name="Google Shape;332;g7dc5bf3377_1_83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50"/>
        <p:cNvGrpSpPr/>
        <p:nvPr/>
      </p:nvGrpSpPr>
      <p:grpSpPr>
        <a:xfrm>
          <a:off x="0" y="0"/>
          <a:ext cx="0" cy="0"/>
          <a:chOff x="0" y="0"/>
          <a:chExt cx="0" cy="0"/>
        </a:xfrm>
      </p:grpSpPr>
      <p:sp>
        <p:nvSpPr>
          <p:cNvPr id="51" name="Google Shape;51;p19"/>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19"/>
          <p:cNvGrpSpPr/>
          <p:nvPr/>
        </p:nvGrpSpPr>
        <p:grpSpPr>
          <a:xfrm>
            <a:off x="5594190" y="3961115"/>
            <a:ext cx="2910144" cy="1182340"/>
            <a:chOff x="6917201" y="0"/>
            <a:chExt cx="2227777" cy="863400"/>
          </a:xfrm>
        </p:grpSpPr>
        <p:sp>
          <p:nvSpPr>
            <p:cNvPr id="53" name="Google Shape;53;p19"/>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9"/>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9"/>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 name="Google Shape;56;p19"/>
          <p:cNvGrpSpPr/>
          <p:nvPr/>
        </p:nvGrpSpPr>
        <p:grpSpPr>
          <a:xfrm>
            <a:off x="199149" y="2"/>
            <a:ext cx="2795413" cy="1083308"/>
            <a:chOff x="6917201" y="0"/>
            <a:chExt cx="2227777" cy="863400"/>
          </a:xfrm>
        </p:grpSpPr>
        <p:sp>
          <p:nvSpPr>
            <p:cNvPr id="57" name="Google Shape;57;p19"/>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9"/>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9"/>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 name="Google Shape;60;p19"/>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61" name="Google Shape;61;p1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62"/>
        <p:cNvGrpSpPr/>
        <p:nvPr/>
      </p:nvGrpSpPr>
      <p:grpSpPr>
        <a:xfrm>
          <a:off x="0" y="0"/>
          <a:ext cx="0" cy="0"/>
          <a:chOff x="0" y="0"/>
          <a:chExt cx="0" cy="0"/>
        </a:xfrm>
      </p:grpSpPr>
      <p:sp>
        <p:nvSpPr>
          <p:cNvPr id="63" name="Google Shape;63;p2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0"/>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7" name="Google Shape;67;p20"/>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8" name="Google Shape;68;p20"/>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9" name="Google Shape;69;p2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70"/>
        <p:cNvGrpSpPr/>
        <p:nvPr/>
      </p:nvGrpSpPr>
      <p:grpSpPr>
        <a:xfrm>
          <a:off x="0" y="0"/>
          <a:ext cx="0" cy="0"/>
          <a:chOff x="0" y="0"/>
          <a:chExt cx="0" cy="0"/>
        </a:xfrm>
      </p:grpSpPr>
      <p:sp>
        <p:nvSpPr>
          <p:cNvPr id="71" name="Google Shape;71;p2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1"/>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5" name="Google Shape;75;p2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6"/>
        <p:cNvGrpSpPr/>
        <p:nvPr/>
      </p:nvGrpSpPr>
      <p:grpSpPr>
        <a:xfrm>
          <a:off x="0" y="0"/>
          <a:ext cx="0" cy="0"/>
          <a:chOff x="0" y="0"/>
          <a:chExt cx="0" cy="0"/>
        </a:xfrm>
      </p:grpSpPr>
      <p:sp>
        <p:nvSpPr>
          <p:cNvPr id="77" name="Google Shape;77;p22"/>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2"/>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2"/>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1" name="Google Shape;81;p22"/>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2" name="Google Shape;82;p2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83"/>
        <p:cNvGrpSpPr/>
        <p:nvPr/>
      </p:nvGrpSpPr>
      <p:grpSpPr>
        <a:xfrm>
          <a:off x="0" y="0"/>
          <a:ext cx="0" cy="0"/>
          <a:chOff x="0" y="0"/>
          <a:chExt cx="0" cy="0"/>
        </a:xfrm>
      </p:grpSpPr>
      <p:sp>
        <p:nvSpPr>
          <p:cNvPr id="84" name="Google Shape;84;p23"/>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3"/>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 name="Google Shape;86;p23"/>
          <p:cNvGrpSpPr/>
          <p:nvPr/>
        </p:nvGrpSpPr>
        <p:grpSpPr>
          <a:xfrm>
            <a:off x="255991" y="-118"/>
            <a:ext cx="2251347" cy="1043408"/>
            <a:chOff x="3961956" y="4383950"/>
            <a:chExt cx="1160548" cy="548700"/>
          </a:xfrm>
        </p:grpSpPr>
        <p:sp>
          <p:nvSpPr>
            <p:cNvPr id="87" name="Google Shape;87;p23"/>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3"/>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3"/>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 name="Google Shape;90;p2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 name="Google Shape;91;p23"/>
          <p:cNvGrpSpPr/>
          <p:nvPr/>
        </p:nvGrpSpPr>
        <p:grpSpPr>
          <a:xfrm>
            <a:off x="34934" y="4522125"/>
            <a:ext cx="1593306" cy="617072"/>
            <a:chOff x="6917201" y="0"/>
            <a:chExt cx="2227777" cy="863400"/>
          </a:xfrm>
        </p:grpSpPr>
        <p:sp>
          <p:nvSpPr>
            <p:cNvPr id="92" name="Google Shape;92;p23"/>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3"/>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3"/>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23"/>
          <p:cNvGrpSpPr/>
          <p:nvPr/>
        </p:nvGrpSpPr>
        <p:grpSpPr>
          <a:xfrm>
            <a:off x="5886353" y="1243"/>
            <a:ext cx="3257454" cy="1261514"/>
            <a:chOff x="6917201" y="0"/>
            <a:chExt cx="2227777" cy="863400"/>
          </a:xfrm>
        </p:grpSpPr>
        <p:sp>
          <p:nvSpPr>
            <p:cNvPr id="96" name="Google Shape;96;p23"/>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3"/>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3"/>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23"/>
          <p:cNvSpPr txBox="1">
            <a:spLocks noGrp="1"/>
          </p:cNvSpPr>
          <p:nvPr>
            <p:ph type="title"/>
          </p:nvPr>
        </p:nvSpPr>
        <p:spPr>
          <a:xfrm>
            <a:off x="1393929" y="1301146"/>
            <a:ext cx="6366900" cy="253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100" name="Google Shape;100;p2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01"/>
        <p:cNvGrpSpPr/>
        <p:nvPr/>
      </p:nvGrpSpPr>
      <p:grpSpPr>
        <a:xfrm>
          <a:off x="0" y="0"/>
          <a:ext cx="0" cy="0"/>
          <a:chOff x="0" y="0"/>
          <a:chExt cx="0" cy="0"/>
        </a:xfrm>
      </p:grpSpPr>
      <p:sp>
        <p:nvSpPr>
          <p:cNvPr id="102" name="Google Shape;102;p2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4"/>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6" name="Google Shape;106;p24"/>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7" name="Google Shape;107;p24"/>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8" name="Google Shape;108;p2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15"/>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1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g7dc5bf3377_1_407"/>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Autofit/>
          </a:bodyPr>
          <a:lstStyle>
            <a:lvl1pPr marR="0" lvl="0" algn="l" rtl="0">
              <a:lnSpc>
                <a:spcPct val="80000"/>
              </a:lnSpc>
              <a:spcBef>
                <a:spcPts val="0"/>
              </a:spcBef>
              <a:spcAft>
                <a:spcPts val="0"/>
              </a:spcAft>
              <a:buClr>
                <a:srgbClr val="0C0C0C"/>
              </a:buClr>
              <a:buSzPts val="3800"/>
              <a:buFont typeface="Twentieth Century"/>
              <a:buNone/>
              <a:defRPr sz="3800" b="0" i="0" u="none" strike="noStrike" cap="none">
                <a:solidFill>
                  <a:srgbClr val="0C0C0C"/>
                </a:solidFill>
                <a:latin typeface="Twentieth Century"/>
                <a:ea typeface="Twentieth Century"/>
                <a:cs typeface="Twentieth Century"/>
                <a:sym typeface="Twentieth Centur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6" name="Google Shape;126;g7dc5bf3377_1_407"/>
          <p:cNvSpPr txBox="1">
            <a:spLocks noGrp="1"/>
          </p:cNvSpPr>
          <p:nvPr>
            <p:ph type="body" idx="1"/>
          </p:nvPr>
        </p:nvSpPr>
        <p:spPr>
          <a:xfrm>
            <a:off x="768096" y="1714500"/>
            <a:ext cx="7290000" cy="3017400"/>
          </a:xfrm>
          <a:prstGeom prst="rect">
            <a:avLst/>
          </a:prstGeom>
          <a:noFill/>
          <a:ln>
            <a:noFill/>
          </a:ln>
        </p:spPr>
        <p:txBody>
          <a:bodyPr spcFirstLastPara="1" wrap="square" lIns="34275" tIns="34275" rIns="34275" bIns="34275" anchor="t" anchorCtr="0">
            <a:noAutofit/>
          </a:bodyPr>
          <a:lstStyle>
            <a:lvl1pPr marL="457200" marR="0" lvl="0" indent="-336550" algn="l" rtl="0">
              <a:lnSpc>
                <a:spcPct val="90000"/>
              </a:lnSpc>
              <a:spcBef>
                <a:spcPts val="900"/>
              </a:spcBef>
              <a:spcAft>
                <a:spcPts val="0"/>
              </a:spcAft>
              <a:buClr>
                <a:schemeClr val="accent1"/>
              </a:buClr>
              <a:buSzPts val="1700"/>
              <a:buFont typeface="Twentieth Century"/>
              <a:buChar char=" "/>
              <a:defRPr sz="1700" b="0" i="0" u="none" strike="noStrike" cap="none">
                <a:solidFill>
                  <a:schemeClr val="dk1"/>
                </a:solidFill>
                <a:latin typeface="Twentieth Century"/>
                <a:ea typeface="Twentieth Century"/>
                <a:cs typeface="Twentieth Century"/>
                <a:sym typeface="Twentieth Century"/>
              </a:defRPr>
            </a:lvl1pPr>
            <a:lvl2pPr marL="914400" marR="0" lvl="1" indent="-317500" algn="l" rtl="0">
              <a:lnSpc>
                <a:spcPct val="90000"/>
              </a:lnSpc>
              <a:spcBef>
                <a:spcPts val="2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2pPr>
            <a:lvl3pPr marL="1371600" marR="0" lvl="2"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3pPr>
            <a:lvl4pPr marL="1828800" marR="0" lvl="3"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4pPr>
            <a:lvl5pPr marL="2286000" marR="0" lvl="4"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5pPr>
            <a:lvl6pPr marL="2743200" marR="0" lvl="5"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6pPr>
            <a:lvl7pPr marL="3200400" marR="0" lvl="6"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7pPr>
            <a:lvl8pPr marL="3657600" marR="0" lvl="7" indent="-298450" algn="l" rtl="0">
              <a:lnSpc>
                <a:spcPct val="90000"/>
              </a:lnSpc>
              <a:spcBef>
                <a:spcPts val="300"/>
              </a:spcBef>
              <a:spcAft>
                <a:spcPts val="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8pPr>
            <a:lvl9pPr marL="4114800" marR="0" lvl="8" indent="-298450" algn="l" rtl="0">
              <a:lnSpc>
                <a:spcPct val="90000"/>
              </a:lnSpc>
              <a:spcBef>
                <a:spcPts val="300"/>
              </a:spcBef>
              <a:spcAft>
                <a:spcPts val="300"/>
              </a:spcAft>
              <a:buClr>
                <a:schemeClr val="accent1"/>
              </a:buClr>
              <a:buSzPts val="1100"/>
              <a:buFont typeface="Noto Sans Symbols"/>
              <a:buChar char="🢝"/>
              <a:defRPr sz="11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7" name="Google Shape;127;g7dc5bf3377_1_407"/>
          <p:cNvSpPr txBox="1">
            <a:spLocks noGrp="1"/>
          </p:cNvSpPr>
          <p:nvPr>
            <p:ph type="dt" idx="10"/>
          </p:nvPr>
        </p:nvSpPr>
        <p:spPr>
          <a:xfrm>
            <a:off x="768097" y="4853028"/>
            <a:ext cx="1615500" cy="2055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8" name="Google Shape;128;g7dc5bf3377_1_407"/>
          <p:cNvSpPr txBox="1">
            <a:spLocks noGrp="1"/>
          </p:cNvSpPr>
          <p:nvPr>
            <p:ph type="ftr" idx="11"/>
          </p:nvPr>
        </p:nvSpPr>
        <p:spPr>
          <a:xfrm>
            <a:off x="3632199" y="4853028"/>
            <a:ext cx="4426200" cy="2055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100"/>
              <a:buNone/>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9" name="Google Shape;129;g7dc5bf3377_1_407"/>
          <p:cNvSpPr txBox="1">
            <a:spLocks noGrp="1"/>
          </p:cNvSpPr>
          <p:nvPr>
            <p:ph type="sldNum" idx="12"/>
          </p:nvPr>
        </p:nvSpPr>
        <p:spPr>
          <a:xfrm>
            <a:off x="8128000" y="4853028"/>
            <a:ext cx="730200" cy="205500"/>
          </a:xfrm>
          <a:prstGeom prst="rect">
            <a:avLst/>
          </a:prstGeom>
          <a:noFill/>
          <a:ln>
            <a:noFill/>
          </a:ln>
        </p:spPr>
        <p:txBody>
          <a:bodyPr spcFirstLastPara="1" wrap="square" lIns="68575" tIns="34275" rIns="68575" bIns="34275" anchor="ctr" anchorCtr="0">
            <a:noAutofit/>
          </a:bodyPr>
          <a:lstStyle>
            <a:lvl1pPr marL="0" marR="0" lvl="0"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8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
              <a:t>‹#›</a:t>
            </a:fld>
            <a:endParaRPr/>
          </a:p>
        </p:txBody>
      </p:sp>
      <p:cxnSp>
        <p:nvCxnSpPr>
          <p:cNvPr id="130" name="Google Shape;130;g7dc5bf3377_1_407"/>
          <p:cNvCxnSpPr/>
          <p:nvPr/>
        </p:nvCxnSpPr>
        <p:spPr>
          <a:xfrm rot="10800000">
            <a:off x="571500" y="619743"/>
            <a:ext cx="0" cy="6858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208"/>
        <p:cNvGrpSpPr/>
        <p:nvPr/>
      </p:nvGrpSpPr>
      <p:grpSpPr>
        <a:xfrm>
          <a:off x="0" y="0"/>
          <a:ext cx="0" cy="0"/>
          <a:chOff x="0" y="0"/>
          <a:chExt cx="0" cy="0"/>
        </a:xfrm>
      </p:grpSpPr>
      <p:sp>
        <p:nvSpPr>
          <p:cNvPr id="209" name="Google Shape;209;g7dc5bf3377_1_7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210" name="Google Shape;210;g7dc5bf3377_1_712"/>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211" name="Google Shape;211;g7dc5bf3377_1_7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
          <p:cNvSpPr txBox="1">
            <a:spLocks noGrp="1"/>
          </p:cNvSpPr>
          <p:nvPr>
            <p:ph type="ctrTitle" idx="4294967295"/>
          </p:nvPr>
        </p:nvSpPr>
        <p:spPr>
          <a:xfrm>
            <a:off x="1858703" y="1822833"/>
            <a:ext cx="5361300" cy="144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800"/>
              <a:buFont typeface="Nunito"/>
              <a:buNone/>
            </a:pPr>
            <a:r>
              <a:rPr lang="en" dirty="0" smtClean="0"/>
              <a:t>Micro Credit Loan Defaulter Project</a:t>
            </a:r>
            <a:r>
              <a:rPr lang="en" dirty="0" smtClean="0"/>
              <a:t> </a:t>
            </a:r>
            <a:endParaRPr sz="2800" b="0" i="0" u="none" strike="noStrike" cap="none" dirty="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g7dc5bf3377_1_14"/>
          <p:cNvSpPr txBox="1">
            <a:spLocks noGrp="1"/>
          </p:cNvSpPr>
          <p:nvPr>
            <p:ph type="title"/>
          </p:nvPr>
        </p:nvSpPr>
        <p:spPr>
          <a:xfrm>
            <a:off x="877078" y="755900"/>
            <a:ext cx="7319022" cy="328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sz="1800" b="1" u="sng" dirty="0" err="1" smtClean="0"/>
              <a:t>Bivariable</a:t>
            </a:r>
            <a:r>
              <a:rPr lang="en-IN" sz="1800" b="1" u="sng" dirty="0" smtClean="0"/>
              <a:t>  Analysis</a:t>
            </a:r>
            <a:br>
              <a:rPr lang="en-IN" sz="1800" b="1" u="sng" dirty="0" smtClean="0"/>
            </a:br>
            <a:endParaRPr sz="1800" b="1" u="sng" dirty="0"/>
          </a:p>
        </p:txBody>
      </p:sp>
      <p:pic>
        <p:nvPicPr>
          <p:cNvPr id="5" name="Picture 4"/>
          <p:cNvPicPr/>
          <p:nvPr/>
        </p:nvPicPr>
        <p:blipFill rotWithShape="1">
          <a:blip r:embed="rId3"/>
          <a:srcRect l="14937" t="24341" r="31873" b="8787"/>
          <a:stretch/>
        </p:blipFill>
        <p:spPr bwMode="auto">
          <a:xfrm>
            <a:off x="718457" y="1288247"/>
            <a:ext cx="3051110" cy="215646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6314" t="30494" r="13413" b="25906"/>
          <a:stretch/>
        </p:blipFill>
        <p:spPr bwMode="auto">
          <a:xfrm>
            <a:off x="793101" y="3444707"/>
            <a:ext cx="4030825" cy="140589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7dc5bf3377_1_27"/>
          <p:cNvSpPr txBox="1">
            <a:spLocks noGrp="1"/>
          </p:cNvSpPr>
          <p:nvPr>
            <p:ph type="title"/>
          </p:nvPr>
        </p:nvSpPr>
        <p:spPr>
          <a:xfrm>
            <a:off x="2399025" y="318475"/>
            <a:ext cx="5868000" cy="64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400" b="1" u="sng" dirty="0"/>
              <a:t>Correlation </a:t>
            </a:r>
            <a:r>
              <a:rPr lang="en" sz="2400" b="1" u="sng" dirty="0" smtClean="0"/>
              <a:t>Matrix</a:t>
            </a:r>
            <a:endParaRPr sz="2400" b="1" u="sng" dirty="0"/>
          </a:p>
        </p:txBody>
      </p:sp>
      <p:sp>
        <p:nvSpPr>
          <p:cNvPr id="429" name="Google Shape;429;g7dc5bf3377_1_27"/>
          <p:cNvSpPr txBox="1">
            <a:spLocks noGrp="1"/>
          </p:cNvSpPr>
          <p:nvPr>
            <p:ph type="title"/>
          </p:nvPr>
        </p:nvSpPr>
        <p:spPr>
          <a:xfrm>
            <a:off x="894499" y="928274"/>
            <a:ext cx="7111165" cy="312121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sz="1800" dirty="0"/>
          </a:p>
        </p:txBody>
      </p:sp>
      <p:sp>
        <p:nvSpPr>
          <p:cNvPr id="430" name="Google Shape;430;g7dc5bf3377_1_27"/>
          <p:cNvSpPr txBox="1">
            <a:spLocks noGrp="1"/>
          </p:cNvSpPr>
          <p:nvPr>
            <p:ph type="title"/>
          </p:nvPr>
        </p:nvSpPr>
        <p:spPr>
          <a:xfrm>
            <a:off x="5297975" y="860600"/>
            <a:ext cx="25818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sz="1800" dirty="0"/>
          </a:p>
        </p:txBody>
      </p:sp>
      <p:pic>
        <p:nvPicPr>
          <p:cNvPr id="7" name="Picture 6"/>
          <p:cNvPicPr/>
          <p:nvPr/>
        </p:nvPicPr>
        <p:blipFill rotWithShape="1">
          <a:blip r:embed="rId3"/>
          <a:srcRect l="7653" t="26331" r="9651" b="4115"/>
          <a:stretch/>
        </p:blipFill>
        <p:spPr bwMode="auto">
          <a:xfrm>
            <a:off x="373223" y="755780"/>
            <a:ext cx="8266923" cy="403082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7dc5bf3377_1_6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Exploratory data analysis</a:t>
            </a:r>
            <a:endParaRPr dirty="0"/>
          </a:p>
        </p:txBody>
      </p:sp>
      <p:sp>
        <p:nvSpPr>
          <p:cNvPr id="436" name="Google Shape;436;g7dc5bf3377_1_667"/>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p>
            <a:r>
              <a:rPr lang="en" sz="2100" dirty="0"/>
              <a:t> </a:t>
            </a:r>
            <a:r>
              <a:rPr lang="en-IN" sz="1200" dirty="0"/>
              <a:t>Number of days till last recharge of main account: days are ranging from 1 to 7</a:t>
            </a:r>
          </a:p>
          <a:p>
            <a:r>
              <a:rPr lang="en-IN" sz="1200" dirty="0" smtClean="0"/>
              <a:t>Number </a:t>
            </a:r>
            <a:r>
              <a:rPr lang="en-IN" sz="1200" dirty="0"/>
              <a:t>of days till last recharge of data account: No information is given in this column</a:t>
            </a:r>
          </a:p>
          <a:p>
            <a:r>
              <a:rPr lang="en-IN" sz="1200" dirty="0" smtClean="0"/>
              <a:t>Amount </a:t>
            </a:r>
            <a:r>
              <a:rPr lang="en-IN" sz="1200" dirty="0"/>
              <a:t>of last recharge of main account (in Indonesian Rupiah): average recharge of rupiah is </a:t>
            </a:r>
            <a:r>
              <a:rPr lang="en-IN" sz="1200" dirty="0" err="1"/>
              <a:t>approx</a:t>
            </a:r>
            <a:r>
              <a:rPr lang="en-IN" sz="1200" dirty="0"/>
              <a:t> 1500.</a:t>
            </a:r>
          </a:p>
          <a:p>
            <a:r>
              <a:rPr lang="en-IN" sz="1200" dirty="0" smtClean="0"/>
              <a:t>Number </a:t>
            </a:r>
            <a:r>
              <a:rPr lang="en-IN" sz="1200" dirty="0"/>
              <a:t>of loans taken by user in last 30 days: On an average two loans are taken by account holder.</a:t>
            </a:r>
          </a:p>
          <a:p>
            <a:r>
              <a:rPr lang="en-IN" sz="1200" dirty="0" smtClean="0"/>
              <a:t>Total </a:t>
            </a:r>
            <a:r>
              <a:rPr lang="en-IN" sz="1200" dirty="0"/>
              <a:t>amount of loans taken by user in last 30 days: On an average 12 rupiah</a:t>
            </a:r>
          </a:p>
          <a:p>
            <a:r>
              <a:rPr lang="en-IN" sz="1200" dirty="0" smtClean="0"/>
              <a:t>Maximum </a:t>
            </a:r>
            <a:r>
              <a:rPr lang="en-IN" sz="1200" dirty="0"/>
              <a:t>amount of loan taken by the user in last 30 days: There are only two options: 5 &amp; 10 </a:t>
            </a:r>
            <a:r>
              <a:rPr lang="en-IN" sz="1200" dirty="0" err="1"/>
              <a:t>Rs</a:t>
            </a:r>
            <a:r>
              <a:rPr lang="en-IN" sz="1200" dirty="0"/>
              <a:t>., for which the user needs to pay back 6 &amp; 12 </a:t>
            </a:r>
            <a:r>
              <a:rPr lang="en-IN" sz="1200" dirty="0" err="1"/>
              <a:t>Rs</a:t>
            </a:r>
            <a:r>
              <a:rPr lang="en-IN" sz="1200" dirty="0"/>
              <a:t>. respectively</a:t>
            </a:r>
          </a:p>
          <a:p>
            <a:r>
              <a:rPr lang="en-IN" sz="1200" dirty="0" smtClean="0"/>
              <a:t>Median </a:t>
            </a:r>
            <a:r>
              <a:rPr lang="en-IN" sz="1200" dirty="0"/>
              <a:t>of amounts of loan taken by the user in last 30 days: 3</a:t>
            </a:r>
          </a:p>
          <a:p>
            <a:r>
              <a:rPr lang="en-IN" sz="1200" dirty="0" smtClean="0"/>
              <a:t>Number </a:t>
            </a:r>
            <a:r>
              <a:rPr lang="en-IN" sz="1200" dirty="0"/>
              <a:t>of loans taken by user in last 90 days: on an average people use to take 2 loans</a:t>
            </a:r>
          </a:p>
          <a:p>
            <a:r>
              <a:rPr lang="en-IN" sz="1200" dirty="0" smtClean="0"/>
              <a:t>Total </a:t>
            </a:r>
            <a:r>
              <a:rPr lang="en-IN" sz="1200" dirty="0"/>
              <a:t>amount of loans taken by user in last 90 days: The amount varies from 6 to 438. However, average amount is 12. 32: maximum amount of loan taken by the user in last 90 days: on an average 6</a:t>
            </a:r>
          </a:p>
          <a:p>
            <a:r>
              <a:rPr lang="en-IN" sz="1200" dirty="0" smtClean="0"/>
              <a:t>Median </a:t>
            </a:r>
            <a:r>
              <a:rPr lang="en-IN" sz="1200" dirty="0"/>
              <a:t>of amounts of loan taken by the user in last 90 days: varies from 0 to 3</a:t>
            </a:r>
          </a:p>
          <a:p>
            <a:r>
              <a:rPr lang="en-IN" sz="1200" dirty="0" smtClean="0"/>
              <a:t>Average </a:t>
            </a:r>
            <a:r>
              <a:rPr lang="en-IN" sz="1200" dirty="0"/>
              <a:t>payback time in days over last 30 days: average of 3 days</a:t>
            </a:r>
          </a:p>
          <a:p>
            <a:r>
              <a:rPr lang="en-IN" sz="1200" dirty="0" smtClean="0"/>
              <a:t>Average </a:t>
            </a:r>
            <a:r>
              <a:rPr lang="en-IN" sz="1200" dirty="0"/>
              <a:t>payback time in days over last 90 days: average of 4 days.</a:t>
            </a:r>
          </a:p>
          <a:p>
            <a:pPr marL="457200" lvl="0" indent="-311150" algn="l" rtl="0">
              <a:lnSpc>
                <a:spcPct val="115000"/>
              </a:lnSpc>
              <a:spcBef>
                <a:spcPts val="0"/>
              </a:spcBef>
              <a:spcAft>
                <a:spcPts val="0"/>
              </a:spcAft>
              <a:buSzPts val="1300"/>
              <a:buFont typeface="Arial"/>
              <a:buChar char="•"/>
            </a:pPr>
            <a:endParaRPr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7dc5bf3377_1_6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Feature </a:t>
            </a:r>
            <a:r>
              <a:rPr lang="en" dirty="0" smtClean="0"/>
              <a:t>Selection</a:t>
            </a:r>
            <a:endParaRPr dirty="0"/>
          </a:p>
        </p:txBody>
      </p:sp>
      <p:sp>
        <p:nvSpPr>
          <p:cNvPr id="448" name="Google Shape;448;g7dc5bf3377_1_672"/>
          <p:cNvSpPr txBox="1">
            <a:spLocks noGrp="1"/>
          </p:cNvSpPr>
          <p:nvPr>
            <p:ph type="body" idx="1"/>
          </p:nvPr>
        </p:nvSpPr>
        <p:spPr>
          <a:xfrm>
            <a:off x="523982" y="1017725"/>
            <a:ext cx="7534200" cy="3714300"/>
          </a:xfrm>
          <a:prstGeom prst="rect">
            <a:avLst/>
          </a:prstGeom>
          <a:noFill/>
          <a:ln>
            <a:noFill/>
          </a:ln>
        </p:spPr>
        <p:txBody>
          <a:bodyPr spcFirstLastPara="1" wrap="square" lIns="91425" tIns="91425" rIns="91425" bIns="91425" anchor="t" anchorCtr="0">
            <a:noAutofit/>
          </a:bodyPr>
          <a:lstStyle/>
          <a:p>
            <a:pPr marL="0" lvl="0" indent="0">
              <a:buNone/>
            </a:pPr>
            <a:r>
              <a:rPr lang="en-IN" sz="1200" dirty="0"/>
              <a:t>Here, we have to find out which feature are most important and which features are least important. As per the </a:t>
            </a:r>
            <a:r>
              <a:rPr lang="en-IN" sz="1200" dirty="0" smtClean="0"/>
              <a:t>weightage </a:t>
            </a:r>
            <a:r>
              <a:rPr lang="en-IN" sz="1200" dirty="0"/>
              <a:t>of importance we are selecting these </a:t>
            </a:r>
            <a:r>
              <a:rPr lang="en-IN" sz="1200" dirty="0" smtClean="0"/>
              <a:t>features.</a:t>
            </a:r>
          </a:p>
          <a:p>
            <a:pPr marL="0" lvl="0" indent="0">
              <a:buNone/>
            </a:pPr>
            <a:endParaRPr sz="1200" dirty="0"/>
          </a:p>
        </p:txBody>
      </p:sp>
      <p:pic>
        <p:nvPicPr>
          <p:cNvPr id="4" name="Picture 3"/>
          <p:cNvPicPr/>
          <p:nvPr/>
        </p:nvPicPr>
        <p:blipFill rotWithShape="1">
          <a:blip r:embed="rId3"/>
          <a:srcRect l="13835" t="26214" r="24211" b="4774"/>
          <a:stretch/>
        </p:blipFill>
        <p:spPr bwMode="auto">
          <a:xfrm>
            <a:off x="569167" y="1459230"/>
            <a:ext cx="8154955" cy="342068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7dc5bf3377_1_167"/>
          <p:cNvSpPr txBox="1">
            <a:spLocks noGrp="1"/>
          </p:cNvSpPr>
          <p:nvPr>
            <p:ph type="title"/>
          </p:nvPr>
        </p:nvSpPr>
        <p:spPr>
          <a:xfrm>
            <a:off x="768096" y="438912"/>
            <a:ext cx="7290000" cy="740192"/>
          </a:xfrm>
          <a:prstGeom prst="rect">
            <a:avLst/>
          </a:prstGeom>
          <a:noFill/>
          <a:ln>
            <a:noFill/>
          </a:ln>
        </p:spPr>
        <p:txBody>
          <a:bodyPr spcFirstLastPara="1" wrap="square" lIns="68575" tIns="34275" rIns="68575" bIns="34275" anchor="ctr" anchorCtr="0">
            <a:noAutofit/>
          </a:bodyPr>
          <a:lstStyle/>
          <a:p>
            <a:pPr marL="0" lvl="0" indent="0" algn="l" rtl="0">
              <a:lnSpc>
                <a:spcPct val="80000"/>
              </a:lnSpc>
              <a:spcBef>
                <a:spcPts val="0"/>
              </a:spcBef>
              <a:spcAft>
                <a:spcPts val="0"/>
              </a:spcAft>
              <a:buClr>
                <a:srgbClr val="0C0C0C"/>
              </a:buClr>
              <a:buSzPts val="3800"/>
              <a:buFont typeface="Twentieth Century"/>
              <a:buNone/>
            </a:pPr>
            <a:r>
              <a:rPr lang="en" dirty="0"/>
              <a:t>OPTIONS OF MACHINE LEARNING ALGORITHMS</a:t>
            </a:r>
            <a:endParaRPr dirty="0"/>
          </a:p>
        </p:txBody>
      </p:sp>
      <p:sp>
        <p:nvSpPr>
          <p:cNvPr id="454" name="Google Shape;454;g7dc5bf3377_1_167"/>
          <p:cNvSpPr txBox="1">
            <a:spLocks noGrp="1"/>
          </p:cNvSpPr>
          <p:nvPr>
            <p:ph type="body" idx="1"/>
          </p:nvPr>
        </p:nvSpPr>
        <p:spPr>
          <a:xfrm>
            <a:off x="768096" y="1714500"/>
            <a:ext cx="7290000" cy="3017400"/>
          </a:xfrm>
          <a:prstGeom prst="rect">
            <a:avLst/>
          </a:prstGeom>
          <a:noFill/>
          <a:ln>
            <a:noFill/>
          </a:ln>
        </p:spPr>
        <p:txBody>
          <a:bodyPr spcFirstLastPara="1" wrap="square" lIns="34275" tIns="34275" rIns="34275" bIns="34275" anchor="t" anchorCtr="0">
            <a:noAutofit/>
          </a:bodyPr>
          <a:lstStyle/>
          <a:p>
            <a:pPr marL="63500" lvl="0" indent="-107950" algn="l" rtl="0">
              <a:lnSpc>
                <a:spcPct val="90000"/>
              </a:lnSpc>
              <a:spcBef>
                <a:spcPts val="0"/>
              </a:spcBef>
              <a:spcAft>
                <a:spcPts val="0"/>
              </a:spcAft>
              <a:buSzPts val="1700"/>
              <a:buFont typeface="Noto Sans Symbols"/>
              <a:buChar char="❑"/>
            </a:pPr>
            <a:r>
              <a:rPr lang="en"/>
              <a:t> K-Nearest Neighbour Classifier</a:t>
            </a:r>
            <a:endParaRPr/>
          </a:p>
          <a:p>
            <a:pPr marL="63500" lvl="0" indent="-107950" algn="l" rtl="0">
              <a:lnSpc>
                <a:spcPct val="90000"/>
              </a:lnSpc>
              <a:spcBef>
                <a:spcPts val="1100"/>
              </a:spcBef>
              <a:spcAft>
                <a:spcPts val="0"/>
              </a:spcAft>
              <a:buSzPts val="1700"/>
              <a:buFont typeface="Noto Sans Symbols"/>
              <a:buChar char="❑"/>
            </a:pPr>
            <a:r>
              <a:rPr lang="en"/>
              <a:t> Logistic Regression</a:t>
            </a:r>
            <a:endParaRPr/>
          </a:p>
          <a:p>
            <a:pPr marL="63500" lvl="0" indent="-107950" algn="l" rtl="0">
              <a:lnSpc>
                <a:spcPct val="90000"/>
              </a:lnSpc>
              <a:spcBef>
                <a:spcPts val="1100"/>
              </a:spcBef>
              <a:spcAft>
                <a:spcPts val="0"/>
              </a:spcAft>
              <a:buSzPts val="1700"/>
              <a:buFont typeface="Noto Sans Symbols"/>
              <a:buChar char="❑"/>
            </a:pPr>
            <a:r>
              <a:rPr lang="en"/>
              <a:t> Decision Tree Classifier </a:t>
            </a:r>
            <a:endParaRPr/>
          </a:p>
          <a:p>
            <a:pPr marL="0" lvl="0" indent="0" algn="l" rtl="0">
              <a:lnSpc>
                <a:spcPct val="90000"/>
              </a:lnSpc>
              <a:spcBef>
                <a:spcPts val="1100"/>
              </a:spcBef>
              <a:spcAft>
                <a:spcPts val="0"/>
              </a:spcAft>
              <a:buSzPts val="1700"/>
              <a:buNone/>
            </a:pPr>
            <a:endParaRPr/>
          </a:p>
          <a:p>
            <a:pPr marL="63500" lvl="0" indent="-107950" algn="l" rtl="0">
              <a:lnSpc>
                <a:spcPct val="90000"/>
              </a:lnSpc>
              <a:spcBef>
                <a:spcPts val="1100"/>
              </a:spcBef>
              <a:spcAft>
                <a:spcPts val="0"/>
              </a:spcAft>
              <a:buSzPts val="1700"/>
              <a:buFont typeface="Noto Sans Symbols"/>
              <a:buChar char="❑"/>
            </a:pPr>
            <a:r>
              <a:rPr lang="en"/>
              <a:t> Random Forest Classifier </a:t>
            </a:r>
            <a:endParaRPr/>
          </a:p>
          <a:p>
            <a:pPr marL="63500" lvl="0" indent="-107950" algn="l" rtl="0">
              <a:lnSpc>
                <a:spcPct val="90000"/>
              </a:lnSpc>
              <a:spcBef>
                <a:spcPts val="1100"/>
              </a:spcBef>
              <a:spcAft>
                <a:spcPts val="0"/>
              </a:spcAft>
              <a:buSzPts val="1700"/>
              <a:buFont typeface="Noto Sans Symbols"/>
              <a:buChar char="❑"/>
            </a:pPr>
            <a:r>
              <a:rPr lang="en"/>
              <a:t> AdaBoost Classifier</a:t>
            </a:r>
            <a:endParaRPr/>
          </a:p>
          <a:p>
            <a:pPr marL="63500" lvl="0" indent="-107950" algn="l" rtl="0">
              <a:lnSpc>
                <a:spcPct val="90000"/>
              </a:lnSpc>
              <a:spcBef>
                <a:spcPts val="1100"/>
              </a:spcBef>
              <a:spcAft>
                <a:spcPts val="0"/>
              </a:spcAft>
              <a:buSzPts val="1700"/>
              <a:buFont typeface="Noto Sans Symbols"/>
              <a:buChar char="❑"/>
            </a:pPr>
            <a:r>
              <a:rPr lang="en"/>
              <a:t> GradientBoosting Classifier </a:t>
            </a:r>
            <a:endParaRPr/>
          </a:p>
          <a:p>
            <a:pPr marL="63500" lvl="0" indent="-107950" algn="l" rtl="0">
              <a:lnSpc>
                <a:spcPct val="90000"/>
              </a:lnSpc>
              <a:spcBef>
                <a:spcPts val="1100"/>
              </a:spcBef>
              <a:spcAft>
                <a:spcPts val="0"/>
              </a:spcAft>
              <a:buSzPts val="1700"/>
              <a:buFont typeface="Noto Sans Symbols"/>
              <a:buChar char="❑"/>
            </a:pPr>
            <a:r>
              <a:rPr lang="en"/>
              <a:t> XGBoost Classifier</a:t>
            </a:r>
            <a:endParaRPr/>
          </a:p>
        </p:txBody>
      </p:sp>
      <p:sp>
        <p:nvSpPr>
          <p:cNvPr id="458" name="Google Shape;458;g7dc5bf3377_1_167"/>
          <p:cNvSpPr/>
          <p:nvPr/>
        </p:nvSpPr>
        <p:spPr>
          <a:xfrm>
            <a:off x="451690" y="1250855"/>
            <a:ext cx="27642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b="0" i="0" u="none" strike="noStrike" cap="none" dirty="0">
                <a:solidFill>
                  <a:schemeClr val="dk1"/>
                </a:solidFill>
                <a:latin typeface="Twentieth Century"/>
                <a:ea typeface="Twentieth Century"/>
                <a:cs typeface="Twentieth Century"/>
                <a:sym typeface="Twentieth Century"/>
              </a:rPr>
              <a:t>Base Models</a:t>
            </a:r>
            <a:endParaRPr sz="2400" b="0" i="0" u="none" strike="noStrike" cap="none" dirty="0">
              <a:solidFill>
                <a:schemeClr val="dk1"/>
              </a:solidFill>
              <a:latin typeface="Twentieth Century"/>
              <a:ea typeface="Twentieth Century"/>
              <a:cs typeface="Twentieth Century"/>
              <a:sym typeface="Twentieth Century"/>
            </a:endParaRPr>
          </a:p>
        </p:txBody>
      </p:sp>
      <p:sp>
        <p:nvSpPr>
          <p:cNvPr id="459" name="Google Shape;459;g7dc5bf3377_1_167"/>
          <p:cNvSpPr/>
          <p:nvPr/>
        </p:nvSpPr>
        <p:spPr>
          <a:xfrm>
            <a:off x="618815" y="2752846"/>
            <a:ext cx="3413486"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b="0" i="0" u="none" strike="noStrike" cap="none" dirty="0">
                <a:solidFill>
                  <a:schemeClr val="dk1"/>
                </a:solidFill>
                <a:latin typeface="Twentieth Century"/>
                <a:ea typeface="Twentieth Century"/>
                <a:cs typeface="Twentieth Century"/>
                <a:sym typeface="Twentieth Century"/>
              </a:rPr>
              <a:t>Ensemble Methods</a:t>
            </a:r>
            <a:endParaRPr sz="2400" b="0" i="0" u="none" strike="noStrike" cap="none" dirty="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7dc5bf3377_1_6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smtClean="0"/>
              <a:t>K</a:t>
            </a:r>
            <a:r>
              <a:rPr lang="en-IN" dirty="0" smtClean="0"/>
              <a:t>n</a:t>
            </a:r>
            <a:r>
              <a:rPr lang="en" dirty="0" smtClean="0"/>
              <a:t>eighbour Classifier after Hyperparameter Tuning</a:t>
            </a:r>
            <a:endParaRPr dirty="0"/>
          </a:p>
        </p:txBody>
      </p:sp>
      <p:sp>
        <p:nvSpPr>
          <p:cNvPr id="2" name="Text Placeholder 1"/>
          <p:cNvSpPr>
            <a:spLocks noGrp="1"/>
          </p:cNvSpPr>
          <p:nvPr>
            <p:ph type="body" idx="1"/>
          </p:nvPr>
        </p:nvSpPr>
        <p:spPr/>
        <p:txBody>
          <a:bodyPr/>
          <a:lstStyle/>
          <a:p>
            <a:endParaRPr lang="en-IN" dirty="0"/>
          </a:p>
        </p:txBody>
      </p:sp>
      <p:pic>
        <p:nvPicPr>
          <p:cNvPr id="5" name="Picture 4"/>
          <p:cNvPicPr/>
          <p:nvPr/>
        </p:nvPicPr>
        <p:blipFill rotWithShape="1">
          <a:blip r:embed="rId3"/>
          <a:srcRect l="10526" t="27284" r="10978" b="7983"/>
          <a:stretch/>
        </p:blipFill>
        <p:spPr bwMode="auto">
          <a:xfrm>
            <a:off x="211888" y="1117580"/>
            <a:ext cx="4502785" cy="208724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3233" t="27283" r="29473" b="8787"/>
          <a:stretch/>
        </p:blipFill>
        <p:spPr bwMode="auto">
          <a:xfrm>
            <a:off x="353688" y="2978060"/>
            <a:ext cx="3286125" cy="206121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srcRect l="15790" t="50555" r="36241" b="11462"/>
          <a:stretch/>
        </p:blipFill>
        <p:spPr bwMode="auto">
          <a:xfrm>
            <a:off x="4170784" y="1446108"/>
            <a:ext cx="4282751" cy="223948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7dc5bf3377_1_6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Choice of evaluation metric</a:t>
            </a:r>
            <a:endParaRPr/>
          </a:p>
        </p:txBody>
      </p:sp>
      <p:sp>
        <p:nvSpPr>
          <p:cNvPr id="500" name="Google Shape;500;g7dc5bf3377_1_682"/>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Arial"/>
              <a:buChar char="•"/>
            </a:pPr>
            <a:r>
              <a:rPr lang="en" dirty="0"/>
              <a:t> </a:t>
            </a:r>
            <a:r>
              <a:rPr lang="en" sz="2100" dirty="0"/>
              <a:t>The goal of the model is to identify the fraudulent transactions.</a:t>
            </a:r>
            <a:endParaRPr dirty="0"/>
          </a:p>
          <a:p>
            <a:pPr marL="457200" lvl="0" indent="-311150" algn="l" rtl="0">
              <a:lnSpc>
                <a:spcPct val="115000"/>
              </a:lnSpc>
              <a:spcBef>
                <a:spcPts val="0"/>
              </a:spcBef>
              <a:spcAft>
                <a:spcPts val="0"/>
              </a:spcAft>
              <a:buSzPts val="1300"/>
              <a:buFont typeface="Arial"/>
              <a:buChar char="•"/>
            </a:pPr>
            <a:r>
              <a:rPr lang="en" sz="2100" dirty="0"/>
              <a:t> The focus is to minimize False Negative predictions (Transaction which are Fraudulent and not predicted as Fraudulent)</a:t>
            </a:r>
            <a:endParaRPr dirty="0"/>
          </a:p>
          <a:p>
            <a:pPr marL="457200" lvl="0" indent="-311150" algn="l" rtl="0">
              <a:lnSpc>
                <a:spcPct val="115000"/>
              </a:lnSpc>
              <a:spcBef>
                <a:spcPts val="0"/>
              </a:spcBef>
              <a:spcAft>
                <a:spcPts val="0"/>
              </a:spcAft>
              <a:buSzPts val="1300"/>
              <a:buFont typeface="Arial"/>
              <a:buChar char="•"/>
            </a:pPr>
            <a:r>
              <a:rPr lang="en" sz="2100" dirty="0"/>
              <a:t> Any evaluation metric taking into the “False Negatives” will be a fair deal.</a:t>
            </a:r>
            <a:endParaRPr dirty="0"/>
          </a:p>
          <a:p>
            <a:pPr marL="457200" lvl="0" indent="-311150" algn="l" rtl="0">
              <a:lnSpc>
                <a:spcPct val="115000"/>
              </a:lnSpc>
              <a:spcBef>
                <a:spcPts val="0"/>
              </a:spcBef>
              <a:spcAft>
                <a:spcPts val="0"/>
              </a:spcAft>
              <a:buSzPts val="1300"/>
              <a:buFont typeface="Arial"/>
              <a:buChar char="•"/>
            </a:pPr>
            <a:r>
              <a:rPr lang="en" sz="2100" dirty="0"/>
              <a:t> </a:t>
            </a:r>
            <a:r>
              <a:rPr lang="en" sz="2100"/>
              <a:t>We </a:t>
            </a:r>
            <a:r>
              <a:rPr lang="en" sz="2100" smtClean="0"/>
              <a:t>can choose “Precision score or F1 score ” </a:t>
            </a:r>
            <a:r>
              <a:rPr lang="en" sz="2100" dirty="0"/>
              <a:t>as model evaluation metric </a:t>
            </a:r>
            <a:endParaRPr sz="2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7dc5bf3377_1_6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Random Forest Classifier </a:t>
            </a:r>
            <a:r>
              <a:rPr lang="en" sz="2000" dirty="0" smtClean="0"/>
              <a:t>after Hyperparameter tunning</a:t>
            </a:r>
            <a:endParaRPr sz="2000" dirty="0"/>
          </a:p>
        </p:txBody>
      </p:sp>
      <p:pic>
        <p:nvPicPr>
          <p:cNvPr id="4" name="Picture 3"/>
          <p:cNvPicPr/>
          <p:nvPr/>
        </p:nvPicPr>
        <p:blipFill rotWithShape="1">
          <a:blip r:embed="rId3"/>
          <a:srcRect l="11598" t="27819" r="10076" b="5845"/>
          <a:stretch/>
        </p:blipFill>
        <p:spPr bwMode="auto">
          <a:xfrm>
            <a:off x="407074" y="990814"/>
            <a:ext cx="4485640" cy="213550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4"/>
          <a:srcRect l="12331" t="26482" r="32180" b="10659"/>
          <a:stretch/>
        </p:blipFill>
        <p:spPr bwMode="auto">
          <a:xfrm>
            <a:off x="480086" y="3126319"/>
            <a:ext cx="3182620" cy="202692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5"/>
          <a:srcRect l="15037" t="36645" r="34887" b="21894"/>
          <a:stretch/>
        </p:blipFill>
        <p:spPr bwMode="auto">
          <a:xfrm>
            <a:off x="4311605" y="1250302"/>
            <a:ext cx="4029962" cy="2724539"/>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7dc5bf3377_1_6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smtClean="0"/>
              <a:t>Adaboost Classifier after hyperparameter tunning</a:t>
            </a:r>
            <a:endParaRPr sz="2000" dirty="0"/>
          </a:p>
        </p:txBody>
      </p:sp>
      <p:sp>
        <p:nvSpPr>
          <p:cNvPr id="2" name="Text Placeholder 1"/>
          <p:cNvSpPr>
            <a:spLocks noGrp="1"/>
          </p:cNvSpPr>
          <p:nvPr>
            <p:ph type="body" idx="1"/>
          </p:nvPr>
        </p:nvSpPr>
        <p:spPr/>
        <p:txBody>
          <a:bodyPr/>
          <a:lstStyle/>
          <a:p>
            <a:endParaRPr lang="en-IN" dirty="0"/>
          </a:p>
        </p:txBody>
      </p:sp>
      <p:pic>
        <p:nvPicPr>
          <p:cNvPr id="5" name="Picture 4"/>
          <p:cNvPicPr/>
          <p:nvPr/>
        </p:nvPicPr>
        <p:blipFill rotWithShape="1">
          <a:blip r:embed="rId3"/>
          <a:srcRect l="12481" t="26748" r="24060" b="13334"/>
          <a:stretch/>
        </p:blipFill>
        <p:spPr bwMode="auto">
          <a:xfrm>
            <a:off x="270148" y="943124"/>
            <a:ext cx="3639820" cy="193230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3684" t="26749" r="12030" b="11195"/>
          <a:stretch/>
        </p:blipFill>
        <p:spPr bwMode="auto">
          <a:xfrm>
            <a:off x="311150" y="2774956"/>
            <a:ext cx="4260850" cy="2000885"/>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srcRect l="14887" t="35308" r="25564" b="23766"/>
          <a:stretch/>
        </p:blipFill>
        <p:spPr bwMode="auto">
          <a:xfrm>
            <a:off x="4572001" y="1455425"/>
            <a:ext cx="3751236" cy="209953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851930"/>
          </a:xfrm>
        </p:spPr>
        <p:txBody>
          <a:bodyPr/>
          <a:lstStyle/>
          <a:p>
            <a:r>
              <a:rPr lang="en-IN" sz="1800" dirty="0" smtClean="0"/>
              <a:t>Decision Tree Classifier after </a:t>
            </a:r>
            <a:r>
              <a:rPr lang="en-IN" sz="1800" dirty="0" err="1" smtClean="0"/>
              <a:t>Hyperparameter</a:t>
            </a:r>
            <a:r>
              <a:rPr lang="en-IN" sz="1800" dirty="0" smtClean="0"/>
              <a:t> </a:t>
            </a:r>
            <a:r>
              <a:rPr lang="en-IN" sz="1800" dirty="0" err="1" smtClean="0"/>
              <a:t>tunning</a:t>
            </a:r>
            <a:endParaRPr lang="en-IN" sz="1800" dirty="0"/>
          </a:p>
        </p:txBody>
      </p:sp>
      <p:sp>
        <p:nvSpPr>
          <p:cNvPr id="3" name="Text Placeholder 2"/>
          <p:cNvSpPr>
            <a:spLocks noGrp="1"/>
          </p:cNvSpPr>
          <p:nvPr>
            <p:ph type="body" idx="1"/>
          </p:nvPr>
        </p:nvSpPr>
        <p:spPr/>
        <p:txBody>
          <a:bodyPr/>
          <a:lstStyle/>
          <a:p>
            <a:endParaRPr lang="en-IN" dirty="0"/>
          </a:p>
        </p:txBody>
      </p:sp>
      <p:pic>
        <p:nvPicPr>
          <p:cNvPr id="4" name="Picture 3"/>
          <p:cNvPicPr/>
          <p:nvPr/>
        </p:nvPicPr>
        <p:blipFill rotWithShape="1">
          <a:blip r:embed="rId2"/>
          <a:srcRect l="8448" t="28087" r="11600" b="5098"/>
          <a:stretch/>
        </p:blipFill>
        <p:spPr bwMode="auto">
          <a:xfrm>
            <a:off x="298579" y="1180725"/>
            <a:ext cx="4572000" cy="214757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1729" t="30493" r="21052" b="15207"/>
          <a:stretch/>
        </p:blipFill>
        <p:spPr bwMode="auto">
          <a:xfrm>
            <a:off x="255504" y="3328295"/>
            <a:ext cx="3855720" cy="175069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3684" t="46275" r="14587" b="16276"/>
          <a:stretch/>
        </p:blipFill>
        <p:spPr bwMode="auto">
          <a:xfrm>
            <a:off x="4111224" y="1364614"/>
            <a:ext cx="4575576" cy="21623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0980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Problem Statement</a:t>
            </a:r>
            <a:endParaRPr/>
          </a:p>
        </p:txBody>
      </p:sp>
      <p:sp>
        <p:nvSpPr>
          <p:cNvPr id="343" name="Google Shape;343;p2"/>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Autofit/>
          </a:bodyPr>
          <a:lstStyle/>
          <a:p>
            <a:pPr lvl="0" indent="-381000">
              <a:buSzPts val="2400"/>
              <a:buChar char="-"/>
            </a:pPr>
            <a:r>
              <a:rPr lang="en-IN" sz="2400" dirty="0" smtClean="0"/>
              <a:t>Improve </a:t>
            </a:r>
            <a:r>
              <a:rPr lang="en-IN" sz="2400" dirty="0"/>
              <a:t>the selection of customers for the credit</a:t>
            </a:r>
            <a:endParaRPr sz="2400" dirty="0"/>
          </a:p>
          <a:p>
            <a:pPr marL="457200" lvl="0" indent="-381000" algn="l" rtl="0">
              <a:lnSpc>
                <a:spcPct val="115000"/>
              </a:lnSpc>
              <a:spcBef>
                <a:spcPts val="0"/>
              </a:spcBef>
              <a:spcAft>
                <a:spcPts val="0"/>
              </a:spcAft>
              <a:buSzPts val="2400"/>
              <a:buChar char="-"/>
            </a:pPr>
            <a:r>
              <a:rPr lang="en" sz="2400" dirty="0" smtClean="0"/>
              <a:t>Predictive model that improves selection of customer</a:t>
            </a:r>
            <a:endParaRPr sz="2400" dirty="0"/>
          </a:p>
          <a:p>
            <a:pPr marL="457200" lvl="0" indent="0" algn="l" rtl="0">
              <a:lnSpc>
                <a:spcPct val="115000"/>
              </a:lnSpc>
              <a:spcBef>
                <a:spcPts val="0"/>
              </a:spcBef>
              <a:spcAft>
                <a:spcPts val="0"/>
              </a:spcAft>
              <a:buNone/>
            </a:pP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Gaussian NB after </a:t>
            </a:r>
            <a:r>
              <a:rPr lang="en-IN" dirty="0" err="1" smtClean="0"/>
              <a:t>Hyperparameter</a:t>
            </a:r>
            <a:r>
              <a:rPr lang="en-IN" dirty="0" smtClean="0"/>
              <a:t> </a:t>
            </a:r>
            <a:r>
              <a:rPr lang="en-IN" dirty="0" err="1" smtClean="0"/>
              <a:t>tunning</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p:nvPr/>
        </p:nvPicPr>
        <p:blipFill rotWithShape="1">
          <a:blip r:embed="rId2"/>
          <a:srcRect l="10376" t="26481" r="12632" b="6647"/>
          <a:stretch/>
        </p:blipFill>
        <p:spPr bwMode="auto">
          <a:xfrm>
            <a:off x="301721" y="1110965"/>
            <a:ext cx="4416425" cy="215646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1012" t="28086" r="10243" b="4562"/>
          <a:stretch/>
        </p:blipFill>
        <p:spPr bwMode="auto">
          <a:xfrm>
            <a:off x="2901821" y="1110965"/>
            <a:ext cx="5106560" cy="32744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2446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dirty="0" err="1" smtClean="0"/>
              <a:t>Gradiant</a:t>
            </a:r>
            <a:r>
              <a:rPr lang="en-IN" sz="2000" dirty="0" smtClean="0"/>
              <a:t> Boosting Classifier using </a:t>
            </a:r>
            <a:r>
              <a:rPr lang="en-IN" sz="2000" dirty="0" err="1" smtClean="0"/>
              <a:t>hyperparameter</a:t>
            </a:r>
            <a:r>
              <a:rPr lang="en-IN" sz="2000" dirty="0" smtClean="0"/>
              <a:t> </a:t>
            </a:r>
            <a:r>
              <a:rPr lang="en-IN" sz="2000" dirty="0" err="1" smtClean="0"/>
              <a:t>tunning</a:t>
            </a:r>
            <a:endParaRPr lang="en-IN" sz="2000" dirty="0"/>
          </a:p>
        </p:txBody>
      </p:sp>
      <p:sp>
        <p:nvSpPr>
          <p:cNvPr id="3" name="Text Placeholder 2"/>
          <p:cNvSpPr>
            <a:spLocks noGrp="1"/>
          </p:cNvSpPr>
          <p:nvPr>
            <p:ph type="body" idx="1"/>
          </p:nvPr>
        </p:nvSpPr>
        <p:spPr/>
        <p:txBody>
          <a:bodyPr/>
          <a:lstStyle/>
          <a:p>
            <a:endParaRPr lang="en-IN" dirty="0"/>
          </a:p>
        </p:txBody>
      </p:sp>
      <p:pic>
        <p:nvPicPr>
          <p:cNvPr id="4" name="Picture 3"/>
          <p:cNvPicPr/>
          <p:nvPr/>
        </p:nvPicPr>
        <p:blipFill rotWithShape="1">
          <a:blip r:embed="rId2"/>
          <a:srcRect l="9473" t="27016" r="9473" b="5042"/>
          <a:stretch/>
        </p:blipFill>
        <p:spPr bwMode="auto">
          <a:xfrm>
            <a:off x="315828" y="1112481"/>
            <a:ext cx="4649470" cy="219075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0827" t="28353" r="10225" b="5309"/>
          <a:stretch/>
        </p:blipFill>
        <p:spPr bwMode="auto">
          <a:xfrm>
            <a:off x="222521" y="3303231"/>
            <a:ext cx="4528820" cy="1455712"/>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5490" t="41194" r="34435" b="20556"/>
          <a:stretch/>
        </p:blipFill>
        <p:spPr bwMode="auto">
          <a:xfrm>
            <a:off x="5142029" y="1338579"/>
            <a:ext cx="3787367" cy="27948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9587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Logistic Regression using </a:t>
            </a:r>
            <a:r>
              <a:rPr lang="en-IN" dirty="0" err="1" smtClean="0"/>
              <a:t>hyperparameter</a:t>
            </a:r>
            <a:r>
              <a:rPr lang="en-IN" dirty="0" smtClean="0"/>
              <a:t> </a:t>
            </a:r>
            <a:r>
              <a:rPr lang="en-IN" dirty="0" err="1" smtClean="0"/>
              <a:t>tunning</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p:nvPr/>
        </p:nvPicPr>
        <p:blipFill rotWithShape="1">
          <a:blip r:embed="rId2"/>
          <a:srcRect l="8906" t="26402" r="10571" b="6270"/>
          <a:stretch/>
        </p:blipFill>
        <p:spPr bwMode="auto">
          <a:xfrm>
            <a:off x="137665" y="1086271"/>
            <a:ext cx="4613910" cy="216852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8872" t="27283" r="8872" b="17614"/>
          <a:stretch/>
        </p:blipFill>
        <p:spPr bwMode="auto">
          <a:xfrm>
            <a:off x="206893" y="3148291"/>
            <a:ext cx="4718050" cy="120910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4586" t="41996" r="30526" b="20288"/>
          <a:stretch/>
        </p:blipFill>
        <p:spPr bwMode="auto">
          <a:xfrm>
            <a:off x="4924943" y="1355724"/>
            <a:ext cx="3768479" cy="23971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5876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g7dc5bf3377_1_70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Best Model for random forest classifier</a:t>
            </a:r>
            <a:endParaRPr/>
          </a:p>
        </p:txBody>
      </p:sp>
      <p:pic>
        <p:nvPicPr>
          <p:cNvPr id="518" name="Google Shape;518;g7dc5bf3377_1_702"/>
          <p:cNvPicPr preferRelativeResize="0">
            <a:picLocks noGrp="1"/>
          </p:cNvPicPr>
          <p:nvPr>
            <p:ph type="body" idx="1"/>
          </p:nvPr>
        </p:nvPicPr>
        <p:blipFill rotWithShape="1">
          <a:blip r:embed="rId3">
            <a:alphaModFix/>
          </a:blip>
          <a:srcRect l="23920" t="47543" r="28380" b="33567"/>
          <a:stretch/>
        </p:blipFill>
        <p:spPr>
          <a:xfrm>
            <a:off x="768097" y="1677893"/>
            <a:ext cx="8079600" cy="2562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7dc5bf3377_1_70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dirty="0" smtClean="0"/>
              <a:t>Random Forest is best Model</a:t>
            </a:r>
            <a:endParaRPr dirty="0"/>
          </a:p>
        </p:txBody>
      </p:sp>
      <p:sp>
        <p:nvSpPr>
          <p:cNvPr id="2" name="Text Placeholder 1"/>
          <p:cNvSpPr>
            <a:spLocks noGrp="1"/>
          </p:cNvSpPr>
          <p:nvPr>
            <p:ph type="body" idx="1"/>
          </p:nvPr>
        </p:nvSpPr>
        <p:spPr/>
        <p:txBody>
          <a:bodyPr/>
          <a:lstStyle/>
          <a:p>
            <a:endParaRPr lang="en-IN" dirty="0"/>
          </a:p>
        </p:txBody>
      </p:sp>
      <p:pic>
        <p:nvPicPr>
          <p:cNvPr id="5" name="Picture 4"/>
          <p:cNvPicPr/>
          <p:nvPr/>
        </p:nvPicPr>
        <p:blipFill rotWithShape="1">
          <a:blip r:embed="rId3"/>
          <a:srcRect l="7970" t="33170" r="9023" b="8515"/>
          <a:stretch/>
        </p:blipFill>
        <p:spPr bwMode="auto">
          <a:xfrm>
            <a:off x="419878" y="1631632"/>
            <a:ext cx="8154955" cy="2772417"/>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1"/>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smtClean="0"/>
              <a:t>Conclusion</a:t>
            </a:r>
            <a:endParaRPr dirty="0"/>
          </a:p>
        </p:txBody>
      </p:sp>
      <p:sp>
        <p:nvSpPr>
          <p:cNvPr id="530" name="Google Shape;530;p11"/>
          <p:cNvSpPr txBox="1">
            <a:spLocks noGrp="1"/>
          </p:cNvSpPr>
          <p:nvPr>
            <p:ph type="body" idx="1"/>
          </p:nvPr>
        </p:nvSpPr>
        <p:spPr>
          <a:xfrm>
            <a:off x="819150" y="1469450"/>
            <a:ext cx="7505700" cy="2969400"/>
          </a:xfrm>
          <a:prstGeom prst="rect">
            <a:avLst/>
          </a:prstGeom>
          <a:noFill/>
          <a:ln>
            <a:noFill/>
          </a:ln>
        </p:spPr>
        <p:txBody>
          <a:bodyPr spcFirstLastPara="1" wrap="square" lIns="91425" tIns="91425" rIns="91425" bIns="91425" anchor="t" anchorCtr="0">
            <a:noAutofit/>
          </a:bodyPr>
          <a:lstStyle/>
          <a:p>
            <a:pPr indent="-323850">
              <a:spcBef>
                <a:spcPts val="1600"/>
              </a:spcBef>
              <a:buSzPts val="1500"/>
              <a:buFont typeface="Calibri"/>
              <a:buChar char="-"/>
            </a:pPr>
            <a:r>
              <a:rPr lang="en-IN" sz="1600" dirty="0"/>
              <a:t>Maximum number of loan taken by the person may increase the probability for being defaulter</a:t>
            </a:r>
            <a:r>
              <a:rPr lang="en-IN" sz="1600" dirty="0" smtClean="0"/>
              <a:t>.</a:t>
            </a:r>
          </a:p>
          <a:p>
            <a:pPr indent="-323850">
              <a:spcBef>
                <a:spcPts val="1600"/>
              </a:spcBef>
              <a:buSzPts val="1500"/>
              <a:buFont typeface="Calibri"/>
              <a:buChar char="-"/>
            </a:pPr>
            <a:r>
              <a:rPr lang="en-IN" sz="1600" dirty="0" smtClean="0"/>
              <a:t>Maximum is the loan amount more is the probability of being defaulter.</a:t>
            </a:r>
            <a:endParaRPr lang="en-IN" sz="1600" dirty="0"/>
          </a:p>
          <a:p>
            <a:pPr marL="457200" lvl="0" indent="-323850" algn="l" rtl="0">
              <a:spcBef>
                <a:spcPts val="1600"/>
              </a:spcBef>
              <a:spcAft>
                <a:spcPts val="0"/>
              </a:spcAft>
              <a:buSzPts val="1500"/>
              <a:buChar char="-"/>
            </a:pPr>
            <a:endParaRPr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
          <p:cNvSpPr txBox="1">
            <a:spLocks noGrp="1"/>
          </p:cNvSpPr>
          <p:nvPr>
            <p:ph type="title"/>
          </p:nvPr>
        </p:nvSpPr>
        <p:spPr>
          <a:xfrm>
            <a:off x="819150" y="693200"/>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Why solve this problem?</a:t>
            </a:r>
            <a:endParaRPr/>
          </a:p>
        </p:txBody>
      </p:sp>
      <p:sp>
        <p:nvSpPr>
          <p:cNvPr id="349" name="Google Shape;349;p3"/>
          <p:cNvSpPr txBox="1">
            <a:spLocks noGrp="1"/>
          </p:cNvSpPr>
          <p:nvPr>
            <p:ph type="body" idx="1"/>
          </p:nvPr>
        </p:nvSpPr>
        <p:spPr>
          <a:xfrm>
            <a:off x="819150" y="1416900"/>
            <a:ext cx="7505700" cy="3190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1800" dirty="0" smtClean="0"/>
              <a:t>Identifying customers that are defaulters in loan repayment </a:t>
            </a:r>
            <a:endParaRPr sz="1800" dirty="0"/>
          </a:p>
          <a:p>
            <a:pPr marL="457200" lvl="0" indent="-342900" algn="l" rtl="0">
              <a:lnSpc>
                <a:spcPct val="115000"/>
              </a:lnSpc>
              <a:spcBef>
                <a:spcPts val="0"/>
              </a:spcBef>
              <a:spcAft>
                <a:spcPts val="0"/>
              </a:spcAft>
              <a:buSzPts val="1800"/>
              <a:buChar char="-"/>
            </a:pPr>
            <a:r>
              <a:rPr lang="en" sz="1800" dirty="0" smtClean="0"/>
              <a:t>Reduce Loan default cases</a:t>
            </a:r>
            <a:endParaRPr sz="1800" dirty="0"/>
          </a:p>
          <a:p>
            <a:pPr marL="0" lvl="0" indent="0" algn="l" rtl="0">
              <a:lnSpc>
                <a:spcPct val="115000"/>
              </a:lnSpc>
              <a:spcBef>
                <a:spcPts val="0"/>
              </a:spcBef>
              <a:spcAft>
                <a:spcPts val="0"/>
              </a:spcAft>
              <a:buNone/>
            </a:pPr>
            <a:endParaRPr sz="1800" dirty="0"/>
          </a:p>
          <a:p>
            <a:pPr marL="0" lvl="0" indent="0" algn="l" rtl="0">
              <a:lnSpc>
                <a:spcPct val="115000"/>
              </a:lnSpc>
              <a:spcBef>
                <a:spcPts val="0"/>
              </a:spcBef>
              <a:spcAft>
                <a:spcPts val="0"/>
              </a:spcAft>
              <a:buNone/>
            </a:pPr>
            <a:r>
              <a:rPr lang="en" sz="1800" dirty="0" smtClean="0"/>
              <a:t>Assumptions</a:t>
            </a:r>
            <a:endParaRPr sz="1800" dirty="0"/>
          </a:p>
          <a:p>
            <a:pPr marL="457200" lvl="0" indent="-342900" algn="l" rtl="0">
              <a:lnSpc>
                <a:spcPct val="115000"/>
              </a:lnSpc>
              <a:spcBef>
                <a:spcPts val="0"/>
              </a:spcBef>
              <a:spcAft>
                <a:spcPts val="0"/>
              </a:spcAft>
              <a:buSzPts val="1800"/>
              <a:buChar char="-"/>
            </a:pPr>
            <a:r>
              <a:rPr lang="en-IN" sz="1800" dirty="0" smtClean="0"/>
              <a:t>Maximum amount taken as a loan will increase the probability of being defaulter.</a:t>
            </a:r>
            <a:endParaRPr sz="1800" dirty="0"/>
          </a:p>
          <a:p>
            <a:pPr marL="0" lvl="0" indent="0" algn="l" rtl="0">
              <a:lnSpc>
                <a:spcPct val="115000"/>
              </a:lnSpc>
              <a:spcBef>
                <a:spcPts val="0"/>
              </a:spcBef>
              <a:spcAft>
                <a:spcPts val="0"/>
              </a:spcAft>
              <a:buNone/>
            </a:pP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
          <p:cNvSpPr txBox="1">
            <a:spLocks noGrp="1"/>
          </p:cNvSpPr>
          <p:nvPr>
            <p:ph type="title"/>
          </p:nvPr>
        </p:nvSpPr>
        <p:spPr>
          <a:xfrm>
            <a:off x="819150" y="233266"/>
            <a:ext cx="7505700" cy="55050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Data</a:t>
            </a:r>
            <a:endParaRPr dirty="0"/>
          </a:p>
        </p:txBody>
      </p:sp>
      <p:sp>
        <p:nvSpPr>
          <p:cNvPr id="355" name="Google Shape;355;p4"/>
          <p:cNvSpPr txBox="1">
            <a:spLocks noGrp="1"/>
          </p:cNvSpPr>
          <p:nvPr>
            <p:ph type="body" idx="1"/>
          </p:nvPr>
        </p:nvSpPr>
        <p:spPr>
          <a:xfrm>
            <a:off x="406075" y="774441"/>
            <a:ext cx="8425800" cy="4142792"/>
          </a:xfrm>
          <a:prstGeom prst="rect">
            <a:avLst/>
          </a:prstGeom>
          <a:noFill/>
          <a:ln>
            <a:noFill/>
          </a:ln>
        </p:spPr>
        <p:txBody>
          <a:bodyPr spcFirstLastPara="1" wrap="square" lIns="91425" tIns="91425" rIns="91425" bIns="91425" anchor="t" anchorCtr="0">
            <a:noAutofit/>
          </a:bodyPr>
          <a:lstStyle/>
          <a:p>
            <a:r>
              <a:rPr lang="en-IN" sz="1100" b="1" dirty="0"/>
              <a:t>Label</a:t>
            </a:r>
            <a:r>
              <a:rPr lang="en-IN" sz="1100" dirty="0"/>
              <a:t>--    Flag indicating whether the user paid back the credit amount within 5 days of issuing the loan {1:success, 0:failure}</a:t>
            </a:r>
          </a:p>
          <a:p>
            <a:r>
              <a:rPr lang="en-IN" sz="1100" b="1" dirty="0" err="1"/>
              <a:t>msisdn</a:t>
            </a:r>
            <a:r>
              <a:rPr lang="en-IN" sz="1100" dirty="0"/>
              <a:t> -- mobile number of user</a:t>
            </a:r>
          </a:p>
          <a:p>
            <a:r>
              <a:rPr lang="en-IN" sz="1100" b="1" dirty="0" err="1"/>
              <a:t>aon</a:t>
            </a:r>
            <a:r>
              <a:rPr lang="en-IN" sz="1100" dirty="0"/>
              <a:t> -- age on cellular network in days</a:t>
            </a:r>
          </a:p>
          <a:p>
            <a:r>
              <a:rPr lang="en-IN" sz="1100" b="1" dirty="0"/>
              <a:t>daily_decr30</a:t>
            </a:r>
            <a:r>
              <a:rPr lang="en-IN" sz="1100" dirty="0"/>
              <a:t>-- Daily amount spent from main account, averaged over last 30 days (in Indonesian Rupiah)</a:t>
            </a:r>
          </a:p>
          <a:p>
            <a:r>
              <a:rPr lang="en-IN" sz="1100" b="1" dirty="0"/>
              <a:t>daily_decr90</a:t>
            </a:r>
            <a:r>
              <a:rPr lang="en-IN" sz="1100" dirty="0"/>
              <a:t>-- Daily amount spent from main account, averaged over last 90 days (in Indonesian Rupiah)</a:t>
            </a:r>
          </a:p>
          <a:p>
            <a:r>
              <a:rPr lang="en-IN" sz="1100" b="1" dirty="0"/>
              <a:t>rental30</a:t>
            </a:r>
            <a:r>
              <a:rPr lang="en-IN" sz="1100" dirty="0"/>
              <a:t>-- Average main account balance over last 30 days</a:t>
            </a:r>
          </a:p>
          <a:p>
            <a:r>
              <a:rPr lang="en-IN" sz="1100" b="1" dirty="0"/>
              <a:t>rental90</a:t>
            </a:r>
            <a:r>
              <a:rPr lang="en-IN" sz="1100" dirty="0"/>
              <a:t>-- Average main account balance over last 90 days</a:t>
            </a:r>
          </a:p>
          <a:p>
            <a:r>
              <a:rPr lang="en-IN" sz="1100" b="1" dirty="0" err="1"/>
              <a:t>last_rech_date_ma</a:t>
            </a:r>
            <a:r>
              <a:rPr lang="en-IN" sz="1100" dirty="0"/>
              <a:t>-- Number of days till last recharge of main account</a:t>
            </a:r>
          </a:p>
          <a:p>
            <a:r>
              <a:rPr lang="en-IN" sz="1100" b="1" dirty="0" err="1"/>
              <a:t>last_rech_date_da</a:t>
            </a:r>
            <a:r>
              <a:rPr lang="en-IN" sz="1100" dirty="0"/>
              <a:t>-- Number of days till last recharge of data account </a:t>
            </a:r>
            <a:r>
              <a:rPr lang="en-IN" sz="1100" dirty="0" err="1"/>
              <a:t>last_rech_amt_ma</a:t>
            </a:r>
            <a:r>
              <a:rPr lang="en-IN" sz="1100" dirty="0"/>
              <a:t>-- Amount of last recharge of main account (in Indonesian Rupiah)</a:t>
            </a:r>
          </a:p>
          <a:p>
            <a:r>
              <a:rPr lang="en-IN" sz="1100" b="1" dirty="0"/>
              <a:t>cnt_ma_rech30</a:t>
            </a:r>
            <a:r>
              <a:rPr lang="en-IN" sz="1100" dirty="0"/>
              <a:t>-- Number of times main account got recharged in last 30 days</a:t>
            </a:r>
          </a:p>
          <a:p>
            <a:r>
              <a:rPr lang="en-IN" sz="1100" b="1" dirty="0"/>
              <a:t>fr_ma_rech30</a:t>
            </a:r>
            <a:r>
              <a:rPr lang="en-IN" sz="1100" dirty="0"/>
              <a:t>-- Frequency of main account recharged in last 30 days</a:t>
            </a:r>
          </a:p>
          <a:p>
            <a:r>
              <a:rPr lang="en-IN" sz="1100" b="1" dirty="0"/>
              <a:t>sumamnt_ma_rech30</a:t>
            </a:r>
            <a:r>
              <a:rPr lang="en-IN" sz="1100" dirty="0"/>
              <a:t>-- Total amount of recharge in main account over last 30 days (in Indonesian Rupiah)</a:t>
            </a:r>
          </a:p>
          <a:p>
            <a:r>
              <a:rPr lang="en-IN" sz="1100" b="1" dirty="0"/>
              <a:t>medianamnt_ma_rech30</a:t>
            </a:r>
            <a:r>
              <a:rPr lang="en-IN" sz="1100" dirty="0"/>
              <a:t>-- Median of amount of recharges done in main account over last 30 days at user level (in Indonesian Rupiah)</a:t>
            </a:r>
          </a:p>
          <a:p>
            <a:r>
              <a:rPr lang="en-IN" sz="1100" b="1" dirty="0"/>
              <a:t>medianmarechprebal30</a:t>
            </a:r>
            <a:r>
              <a:rPr lang="en-IN" sz="1100" dirty="0"/>
              <a:t>-- Median of main account balance just before recharge in last 30 days at user level (in Indonesian Rupiah)</a:t>
            </a:r>
          </a:p>
          <a:p>
            <a:r>
              <a:rPr lang="en-IN" sz="1100" b="1" dirty="0"/>
              <a:t>cnt_ma_rech90</a:t>
            </a:r>
            <a:r>
              <a:rPr lang="en-IN" sz="1100" dirty="0"/>
              <a:t>-- Number of times main account got recharged in last 90 days</a:t>
            </a:r>
          </a:p>
          <a:p>
            <a:r>
              <a:rPr lang="en-IN" sz="1100" b="1" dirty="0"/>
              <a:t>fr_ma_rech90</a:t>
            </a:r>
            <a:r>
              <a:rPr lang="en-IN" sz="1100" dirty="0"/>
              <a:t>-- Frequency of main account recharged in last 90 days</a:t>
            </a:r>
          </a:p>
          <a:p>
            <a:r>
              <a:rPr lang="en-IN" sz="1100" b="1" dirty="0"/>
              <a:t>sumamnt_ma_rech90</a:t>
            </a:r>
            <a:r>
              <a:rPr lang="en-IN" sz="1100" dirty="0"/>
              <a:t>-- Total amount of recharge in main account over last 90 days (in </a:t>
            </a:r>
            <a:r>
              <a:rPr lang="en-IN" sz="1100" dirty="0" err="1"/>
              <a:t>Indonasian</a:t>
            </a:r>
            <a:r>
              <a:rPr lang="en-IN" sz="1100" dirty="0"/>
              <a:t> Rupiah)</a:t>
            </a:r>
          </a:p>
          <a:p>
            <a:r>
              <a:rPr lang="en-IN" sz="1100" b="1" dirty="0"/>
              <a:t>medianamnt_ma_rech90</a:t>
            </a:r>
            <a:r>
              <a:rPr lang="en-IN" sz="1100" dirty="0"/>
              <a:t>-- Median of amount of recharges done in main account over last 90 days at user level (in </a:t>
            </a:r>
            <a:r>
              <a:rPr lang="en-IN" sz="1100" dirty="0" err="1"/>
              <a:t>Indonasian</a:t>
            </a:r>
            <a:r>
              <a:rPr lang="en-IN" sz="1100" dirty="0"/>
              <a:t> Rupiah)</a:t>
            </a:r>
          </a:p>
          <a:p>
            <a:r>
              <a:rPr lang="en-IN" sz="1100" b="1" dirty="0"/>
              <a:t>medianmarechprebal90</a:t>
            </a:r>
            <a:r>
              <a:rPr lang="en-IN" sz="1100" dirty="0"/>
              <a:t>-- Median of main account balance just before recharge in last 90 days at user level (in </a:t>
            </a:r>
            <a:r>
              <a:rPr lang="en-IN" sz="1100" dirty="0" err="1"/>
              <a:t>Indonasian</a:t>
            </a:r>
            <a:r>
              <a:rPr lang="en-IN" sz="1100" dirty="0"/>
              <a:t> Rupiah)</a:t>
            </a:r>
          </a:p>
          <a:p>
            <a:r>
              <a:rPr lang="en-IN" sz="1100" b="1" dirty="0"/>
              <a:t>cnt_da_rech30</a:t>
            </a:r>
            <a:r>
              <a:rPr lang="en-IN" sz="1100" dirty="0"/>
              <a:t>-- Number of times data account got recharged in last 30 days</a:t>
            </a:r>
          </a:p>
          <a:p>
            <a:pPr marL="0" lvl="0" indent="0" algn="l" rtl="0">
              <a:lnSpc>
                <a:spcPct val="115000"/>
              </a:lnSpc>
              <a:spcBef>
                <a:spcPts val="1600"/>
              </a:spcBef>
              <a:spcAft>
                <a:spcPts val="1600"/>
              </a:spcAft>
              <a:buSzPts val="1300"/>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845600"/>
            <a:ext cx="7505700" cy="553992"/>
          </a:xfrm>
        </p:spPr>
        <p:txBody>
          <a:bodyPr/>
          <a:lstStyle/>
          <a:p>
            <a:r>
              <a:rPr lang="en-IN" dirty="0" smtClean="0"/>
              <a:t>Data</a:t>
            </a:r>
            <a:endParaRPr lang="en-IN" dirty="0"/>
          </a:p>
        </p:txBody>
      </p:sp>
      <p:sp>
        <p:nvSpPr>
          <p:cNvPr id="3" name="Text Placeholder 2"/>
          <p:cNvSpPr>
            <a:spLocks noGrp="1"/>
          </p:cNvSpPr>
          <p:nvPr>
            <p:ph type="body" idx="1"/>
          </p:nvPr>
        </p:nvSpPr>
        <p:spPr>
          <a:xfrm>
            <a:off x="819150" y="1352938"/>
            <a:ext cx="7505700" cy="3368351"/>
          </a:xfrm>
        </p:spPr>
        <p:txBody>
          <a:bodyPr/>
          <a:lstStyle/>
          <a:p>
            <a:r>
              <a:rPr lang="en-IN" b="1" dirty="0"/>
              <a:t>fr_da_rech90</a:t>
            </a:r>
            <a:r>
              <a:rPr lang="en-IN" dirty="0"/>
              <a:t>-- Frequency of data account recharged in last 90 days</a:t>
            </a:r>
          </a:p>
          <a:p>
            <a:r>
              <a:rPr lang="en-IN" b="1" dirty="0"/>
              <a:t>cnt_loans30</a:t>
            </a:r>
            <a:r>
              <a:rPr lang="en-IN" dirty="0"/>
              <a:t>-- Number of loans taken by user in last 30 days</a:t>
            </a:r>
          </a:p>
          <a:p>
            <a:r>
              <a:rPr lang="en-IN" b="1" dirty="0"/>
              <a:t>amnt_loans30</a:t>
            </a:r>
            <a:r>
              <a:rPr lang="en-IN" dirty="0"/>
              <a:t>-- Total amount of loans taken by user in last 30 days</a:t>
            </a:r>
          </a:p>
          <a:p>
            <a:r>
              <a:rPr lang="en-IN" b="1" dirty="0"/>
              <a:t>maxamnt_loans30</a:t>
            </a:r>
            <a:r>
              <a:rPr lang="en-IN" dirty="0"/>
              <a:t>-- maximum amount of loan taken by the user in last 30 days</a:t>
            </a:r>
          </a:p>
          <a:p>
            <a:r>
              <a:rPr lang="en-IN" b="1" dirty="0"/>
              <a:t>medianamnt_loans30</a:t>
            </a:r>
            <a:r>
              <a:rPr lang="en-IN" dirty="0"/>
              <a:t>-- Median of amounts of loan taken by the user in last 30 days</a:t>
            </a:r>
          </a:p>
          <a:p>
            <a:r>
              <a:rPr lang="en-IN" b="1" dirty="0"/>
              <a:t>cnt_loans90</a:t>
            </a:r>
            <a:r>
              <a:rPr lang="en-IN" dirty="0"/>
              <a:t>-- Number of loans taken by user in last 90 days</a:t>
            </a:r>
          </a:p>
          <a:p>
            <a:r>
              <a:rPr lang="en-IN" b="1" dirty="0"/>
              <a:t>amnt_loans90</a:t>
            </a:r>
            <a:r>
              <a:rPr lang="en-IN" dirty="0"/>
              <a:t>-- Total amount of loans taken by user in last 90 days</a:t>
            </a:r>
          </a:p>
          <a:p>
            <a:r>
              <a:rPr lang="en-IN" b="1" dirty="0"/>
              <a:t>maxamnt_loans90</a:t>
            </a:r>
            <a:r>
              <a:rPr lang="en-IN" dirty="0"/>
              <a:t>-- maximum amount of loan taken by the user in last 90 days</a:t>
            </a:r>
          </a:p>
          <a:p>
            <a:r>
              <a:rPr lang="en-IN" b="1" dirty="0"/>
              <a:t>medianamnt_loans90</a:t>
            </a:r>
            <a:r>
              <a:rPr lang="en-IN" dirty="0"/>
              <a:t>-- Median of amounts of loan taken by the user in last 90 days</a:t>
            </a:r>
          </a:p>
          <a:p>
            <a:r>
              <a:rPr lang="en-IN" b="1" dirty="0"/>
              <a:t>payback30</a:t>
            </a:r>
            <a:r>
              <a:rPr lang="en-IN" dirty="0"/>
              <a:t>-- Average payback time in days over last 30 days</a:t>
            </a:r>
          </a:p>
          <a:p>
            <a:r>
              <a:rPr lang="en-IN" b="1" dirty="0"/>
              <a:t>payback90</a:t>
            </a:r>
            <a:r>
              <a:rPr lang="en-IN" dirty="0"/>
              <a:t>-- Average payback time in days over last 90 days</a:t>
            </a:r>
          </a:p>
          <a:p>
            <a:r>
              <a:rPr lang="en-IN" b="1" dirty="0" err="1"/>
              <a:t>pcircle</a:t>
            </a:r>
            <a:r>
              <a:rPr lang="en-IN" dirty="0"/>
              <a:t>-- telecom circle</a:t>
            </a:r>
          </a:p>
          <a:p>
            <a:r>
              <a:rPr lang="en-IN" b="1" dirty="0" err="1"/>
              <a:t>pdate</a:t>
            </a:r>
            <a:r>
              <a:rPr lang="en-IN" dirty="0"/>
              <a:t>-- date</a:t>
            </a:r>
            <a:endParaRPr lang="en-IN" dirty="0"/>
          </a:p>
        </p:txBody>
      </p:sp>
    </p:spTree>
    <p:extLst>
      <p:ext uri="{BB962C8B-B14F-4D97-AF65-F5344CB8AC3E}">
        <p14:creationId xmlns:p14="http://schemas.microsoft.com/office/powerpoint/2010/main" val="192434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
          <p:cNvSpPr txBox="1">
            <a:spLocks noGrp="1"/>
          </p:cNvSpPr>
          <p:nvPr>
            <p:ph type="title"/>
          </p:nvPr>
        </p:nvSpPr>
        <p:spPr>
          <a:xfrm>
            <a:off x="2017200" y="2246850"/>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Exploratory Data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7dc5bf3377_1_21"/>
          <p:cNvSpPr txBox="1">
            <a:spLocks noGrp="1"/>
          </p:cNvSpPr>
          <p:nvPr>
            <p:ph type="title"/>
          </p:nvPr>
        </p:nvSpPr>
        <p:spPr>
          <a:xfrm>
            <a:off x="442325" y="666150"/>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Data imbalance</a:t>
            </a:r>
            <a:endParaRPr/>
          </a:p>
        </p:txBody>
      </p:sp>
      <p:pic>
        <p:nvPicPr>
          <p:cNvPr id="5" name="Picture 4"/>
          <p:cNvPicPr/>
          <p:nvPr/>
        </p:nvPicPr>
        <p:blipFill rotWithShape="1">
          <a:blip r:embed="rId3"/>
          <a:srcRect l="7653" t="41935" r="8652" b="20098"/>
          <a:stretch/>
        </p:blipFill>
        <p:spPr bwMode="auto">
          <a:xfrm>
            <a:off x="597159" y="1455576"/>
            <a:ext cx="7651101" cy="314441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7dc5bf3377_1_1"/>
          <p:cNvSpPr txBox="1">
            <a:spLocks noGrp="1"/>
          </p:cNvSpPr>
          <p:nvPr>
            <p:ph type="title"/>
          </p:nvPr>
        </p:nvSpPr>
        <p:spPr>
          <a:xfrm>
            <a:off x="819150" y="590800"/>
            <a:ext cx="7505700" cy="61284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u="sng" dirty="0" smtClean="0"/>
              <a:t>Histogram for few of the features</a:t>
            </a:r>
            <a:r>
              <a:rPr lang="en" u="sng" dirty="0" smtClean="0"/>
              <a:t> </a:t>
            </a:r>
            <a:r>
              <a:rPr lang="en" u="sng" dirty="0"/>
              <a:t>:</a:t>
            </a:r>
            <a:endParaRPr u="sng" dirty="0"/>
          </a:p>
          <a:p>
            <a:pPr marL="0" lvl="0" indent="0" algn="l" rtl="0">
              <a:lnSpc>
                <a:spcPct val="100000"/>
              </a:lnSpc>
              <a:spcBef>
                <a:spcPts val="0"/>
              </a:spcBef>
              <a:spcAft>
                <a:spcPts val="0"/>
              </a:spcAft>
              <a:buSzPts val="3000"/>
              <a:buNone/>
            </a:pPr>
            <a:endParaRPr sz="900" u="sng" dirty="0"/>
          </a:p>
          <a:p>
            <a:pPr marL="0" lvl="0" indent="0" algn="l" rtl="0">
              <a:lnSpc>
                <a:spcPct val="100000"/>
              </a:lnSpc>
              <a:spcBef>
                <a:spcPts val="0"/>
              </a:spcBef>
              <a:spcAft>
                <a:spcPts val="0"/>
              </a:spcAft>
              <a:buSzPts val="3000"/>
              <a:buNone/>
            </a:pPr>
            <a:endParaRPr sz="1400" dirty="0"/>
          </a:p>
        </p:txBody>
      </p:sp>
      <p:sp>
        <p:nvSpPr>
          <p:cNvPr id="373" name="Google Shape;373;g7dc5bf3377_1_1"/>
          <p:cNvSpPr txBox="1">
            <a:spLocks noGrp="1"/>
          </p:cNvSpPr>
          <p:nvPr>
            <p:ph type="body" idx="1"/>
          </p:nvPr>
        </p:nvSpPr>
        <p:spPr>
          <a:xfrm>
            <a:off x="819150" y="1063690"/>
            <a:ext cx="7505700" cy="337503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1600"/>
              </a:spcAft>
              <a:buSzPts val="1300"/>
              <a:buNone/>
            </a:pPr>
            <a:endParaRPr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734" t="19638" r="24530" b="10853"/>
          <a:stretch/>
        </p:blipFill>
        <p:spPr bwMode="auto">
          <a:xfrm>
            <a:off x="737118" y="1082352"/>
            <a:ext cx="7324531" cy="316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7dc5bf3377_1_7"/>
          <p:cNvSpPr txBox="1">
            <a:spLocks noGrp="1"/>
          </p:cNvSpPr>
          <p:nvPr>
            <p:ph type="title"/>
          </p:nvPr>
        </p:nvSpPr>
        <p:spPr>
          <a:xfrm>
            <a:off x="564825" y="656725"/>
            <a:ext cx="7505700" cy="5189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3000"/>
              <a:buNone/>
            </a:pPr>
            <a:r>
              <a:rPr lang="en" u="sng" dirty="0" smtClean="0"/>
              <a:t>Box Plot:</a:t>
            </a:r>
            <a:endParaRPr u="sng" dirty="0"/>
          </a:p>
          <a:p>
            <a:pPr marL="0" lvl="0" indent="0" algn="l" rtl="0">
              <a:spcBef>
                <a:spcPts val="0"/>
              </a:spcBef>
              <a:spcAft>
                <a:spcPts val="0"/>
              </a:spcAft>
              <a:buSzPts val="3000"/>
              <a:buNone/>
            </a:pPr>
            <a:endParaRPr sz="900" u="sng" dirty="0"/>
          </a:p>
          <a:p>
            <a:pPr marL="0" lvl="0" indent="0" algn="l" rtl="0">
              <a:lnSpc>
                <a:spcPct val="100000"/>
              </a:lnSpc>
              <a:spcBef>
                <a:spcPts val="0"/>
              </a:spcBef>
              <a:spcAft>
                <a:spcPts val="0"/>
              </a:spcAft>
              <a:buSzPts val="3000"/>
              <a:buNone/>
            </a:pPr>
            <a:endParaRPr dirty="0"/>
          </a:p>
        </p:txBody>
      </p:sp>
      <p:sp>
        <p:nvSpPr>
          <p:cNvPr id="380" name="Google Shape;380;g7dc5bf3377_1_7"/>
          <p:cNvSpPr txBox="1">
            <a:spLocks noGrp="1"/>
          </p:cNvSpPr>
          <p:nvPr>
            <p:ph type="body" idx="1"/>
          </p:nvPr>
        </p:nvSpPr>
        <p:spPr>
          <a:xfrm>
            <a:off x="819150" y="1334278"/>
            <a:ext cx="7505700" cy="31044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1600"/>
              </a:spcAft>
              <a:buSzPts val="1300"/>
              <a:buNone/>
            </a:pPr>
            <a:endParaRPr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904" t="17690" r="24464" b="8354"/>
          <a:stretch/>
        </p:blipFill>
        <p:spPr bwMode="auto">
          <a:xfrm>
            <a:off x="783771" y="1287624"/>
            <a:ext cx="6671388" cy="307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1459</Words>
  <Application>Microsoft Office PowerPoint</Application>
  <PresentationFormat>On-screen Show (16:9)</PresentationFormat>
  <Paragraphs>114</Paragraphs>
  <Slides>25</Slides>
  <Notes>20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Twentieth Century</vt:lpstr>
      <vt:lpstr>Calibri</vt:lpstr>
      <vt:lpstr>Nunito</vt:lpstr>
      <vt:lpstr>Noto Sans Symbols</vt:lpstr>
      <vt:lpstr>Shift</vt:lpstr>
      <vt:lpstr>Integral</vt:lpstr>
      <vt:lpstr>Shift</vt:lpstr>
      <vt:lpstr>Micro Credit Loan Defaulter Project </vt:lpstr>
      <vt:lpstr>Problem Statement</vt:lpstr>
      <vt:lpstr>Why solve this problem?</vt:lpstr>
      <vt:lpstr>Data</vt:lpstr>
      <vt:lpstr>Data</vt:lpstr>
      <vt:lpstr>Exploratory Data Analysis</vt:lpstr>
      <vt:lpstr>Data imbalance</vt:lpstr>
      <vt:lpstr>Histogram for few of the features :  </vt:lpstr>
      <vt:lpstr>Box Plot:  </vt:lpstr>
      <vt:lpstr>Bivariable  Analysis </vt:lpstr>
      <vt:lpstr>Correlation Matrix</vt:lpstr>
      <vt:lpstr>Exploratory data analysis</vt:lpstr>
      <vt:lpstr>Feature Selection</vt:lpstr>
      <vt:lpstr>OPTIONS OF MACHINE LEARNING ALGORITHMS</vt:lpstr>
      <vt:lpstr>Kneighbour Classifier after Hyperparameter Tuning</vt:lpstr>
      <vt:lpstr>Choice of evaluation metric</vt:lpstr>
      <vt:lpstr>Random Forest Classifier after Hyperparameter tunning</vt:lpstr>
      <vt:lpstr>Adaboost Classifier after hyperparameter tunning</vt:lpstr>
      <vt:lpstr>Decision Tree Classifier after Hyperparameter tunning</vt:lpstr>
      <vt:lpstr>Gaussian NB after Hyperparameter tunning</vt:lpstr>
      <vt:lpstr>Gradiant Boosting Classifier using hyperparameter tunning</vt:lpstr>
      <vt:lpstr>Logistic Regression using hyperparameter tunning</vt:lpstr>
      <vt:lpstr>Best Model for random forest classifier</vt:lpstr>
      <vt:lpstr>Random Forest is best Model</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Fraud Detection</dc:title>
  <dc:creator>Suncity</dc:creator>
  <cp:lastModifiedBy>Suncity</cp:lastModifiedBy>
  <cp:revision>14</cp:revision>
  <dcterms:modified xsi:type="dcterms:W3CDTF">2022-02-08T14:13:41Z</dcterms:modified>
</cp:coreProperties>
</file>